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8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714F6-B431-1E50-9467-460A66385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26138-EDD2-70A8-9A50-E3B66B54D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B30E-E279-5A7B-DEA3-BAEF2DC3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96424-0F35-697C-DC51-F288FBF3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B4344-E5BA-4B05-8664-1A144098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4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CD32-77DC-DDBA-FBE6-8DB0B980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2472F-91B0-ED98-42AA-F63F4DEF9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3044D-2970-A68D-C680-2E90C833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17D0E-A3B2-2DF7-9916-867907F2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40D2A-9326-8A9B-B67C-AAE3E730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40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F9248-09F8-9089-2606-FA2BA3983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23EFD-2498-CE39-0C43-59046A532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B75B5-F76F-132C-DE69-AD64AD99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92026-6AD1-175F-905F-4B8CE856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B23C8-36B7-6093-55C0-51920C4B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9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0E80-6CF0-04CA-729A-400182E1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731B7-77BC-542D-CA61-3D780ACA3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D2344-3ECF-C89D-2F8E-E98CC065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169A6-34C2-BE55-78F3-B49D943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2D83F-2B34-9D95-477F-E530D433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2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3A7F-F9F3-F14F-5174-263A757E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BFB37-649D-2B1E-3138-77C97A135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DC8FF-7EB4-CF81-AC7A-FCE72AC4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E3492-6C8E-09BA-CA34-AB54038B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8C5C5-C7A1-28FD-9654-25D2339D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8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2040-1A32-52BC-D347-DE60EC65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BB32F-D1A8-E198-8DF3-98E2F4C8D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D3EC6-DC62-2E7B-2F19-E9DF3252E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7850C-F3CD-F75C-48E4-9054CE224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465E0-B84B-EA8E-EE22-CAD8A7E4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D595-0EDD-4B0C-C11A-5904D509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4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80C0-7264-CD8C-34C7-67DC7BF5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D9098-1819-8850-A003-7FA293A01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D037B-12DD-0A23-4C81-A74292AF8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813E-B1F9-249D-0D7F-068BDC40C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20428-1C52-11B8-A1EF-25B0DC39F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C6C743-8E55-488F-9DA8-7F981A3E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1B225-F091-2DC4-3E04-C52B8D29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7E919-C5D4-9DBA-C1AF-3A3B6D9F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08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3E8B-E2B6-0F06-B401-56B7C2F1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ECDB8-8F02-C65B-CEB9-3FC731EF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28D6B-2C8E-2225-264B-7A1E24D9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5F918-E07D-896E-5CAE-FE0A2191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06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2ACAF-0B9E-DE2C-F483-B0EA8F6C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DDE33-E367-38E0-4F83-C0DFAA37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1303B-34AF-2A63-F5A3-A270E253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7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07F86-2C44-9226-E812-90DDC3FB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BB399-65C9-416F-FC8C-D013B4D93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F001C-C8DF-56C6-2546-A6220B753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E44AB-42D8-3064-D79C-AC1277C8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628D1-CD02-127A-DB81-1A3CD2E6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0EA82-710B-8250-3813-E2A29D6F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2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E72F-7F2B-E5DD-E93E-DCBD5D05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C631-B2A1-8A0B-7552-B9960544F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511D7-05BE-3F5C-F149-9AF1EBA9F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61C8B-46BF-75CD-542F-414AE56C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25EAA-F0F4-3DD7-1760-75B7DEF7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BB8C9-1366-88DE-04DE-79B497A8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2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1A1AE-2730-89A2-9B82-974276EA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0C3AB-9A63-E4DB-E82B-329C3FB0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2C37A-0796-8635-FBE6-980B4E286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0029-4460-433A-814F-6818AE7E9B9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AA5BE-80B1-C622-DDE3-0634ACA32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4D4B-1F05-87F6-742C-BEF8BE7DC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C33A-BA33-49C0-93AF-3D6BDEDD3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rown wooden bowling pins and bowling ball">
            <a:extLst>
              <a:ext uri="{FF2B5EF4-FFF2-40B4-BE49-F238E27FC236}">
                <a16:creationId xmlns:a16="http://schemas.microsoft.com/office/drawing/2014/main" id="{EFC374B8-D2F7-CEC4-0A42-46A7D2A537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4557" b="44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4C7985-FB56-C9EC-7784-A958390CC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MSc Applied Sport Psychology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F978E-D3E1-7BE7-AC7D-E4B75312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Course information</a:t>
            </a:r>
          </a:p>
          <a:p>
            <a:r>
              <a:rPr lang="en-GB">
                <a:solidFill>
                  <a:srgbClr val="FFFFFF"/>
                </a:solidFill>
              </a:rPr>
              <a:t>Semester A structure </a:t>
            </a:r>
          </a:p>
        </p:txBody>
      </p:sp>
    </p:spTree>
    <p:extLst>
      <p:ext uri="{BB962C8B-B14F-4D97-AF65-F5344CB8AC3E}">
        <p14:creationId xmlns:p14="http://schemas.microsoft.com/office/powerpoint/2010/main" val="23293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720340" cy="406462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 development of our programme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en-GB" sz="2600" dirty="0"/>
              <a:t>A comprehensive and contemporary approach to learning, research, and applied practice. </a:t>
            </a:r>
          </a:p>
          <a:p>
            <a:r>
              <a:rPr lang="en-GB" sz="2600" dirty="0"/>
              <a:t>The programme is accredited by the Psychological Society (BPS) and aligns to both the BPS standards and the professional standards of the Health and Care Professional Council (HCPC).</a:t>
            </a:r>
          </a:p>
          <a:p>
            <a:r>
              <a:rPr lang="en-GB" sz="2600" dirty="0"/>
              <a:t>The programme team are all registered Sport and Exercise Psychologists. </a:t>
            </a:r>
          </a:p>
        </p:txBody>
      </p:sp>
    </p:spTree>
    <p:extLst>
      <p:ext uri="{BB962C8B-B14F-4D97-AF65-F5344CB8AC3E}">
        <p14:creationId xmlns:p14="http://schemas.microsoft.com/office/powerpoint/2010/main" val="276653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Aims of our programme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966" y="1396686"/>
            <a:ext cx="6862601" cy="5331967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/>
              <a:t>Further develop students’ existing knowledge and understanding from undergraduate learning also considering continued professional development and training of practical, ethical and transferable skills </a:t>
            </a:r>
          </a:p>
          <a:p>
            <a:pPr lvl="2"/>
            <a:r>
              <a:rPr lang="en-GB" sz="2200" dirty="0"/>
              <a:t>Relevant to further development and t4raining onto  BPS stage 2 leading to chartership, HCPC registration, and British Association of Sport and Exercise Science (BASES) Sport and Exercise Psychology Accreditation Routeway (SEPAR) and BASES supervised experience.</a:t>
            </a:r>
          </a:p>
          <a:p>
            <a:pPr lvl="2"/>
            <a:endParaRPr lang="en-GB" sz="2200" dirty="0"/>
          </a:p>
          <a:p>
            <a:pPr lvl="0"/>
            <a:r>
              <a:rPr lang="en-GB" sz="2200" dirty="0"/>
              <a:t>Provide students with in-depth knowledge and understanding of the discipline of sport and exercise psychology, including a critical awareness of current issues and developments, informed by current scholarship and research. </a:t>
            </a:r>
          </a:p>
          <a:p>
            <a:pPr lvl="0"/>
            <a:r>
              <a:rPr lang="en-GB" sz="2200" dirty="0"/>
              <a:t>Develop students’ critical thought, contemporary learning, intellectual reasoning, research and practical skills for application to diverse environments and clients within sport and exercise psychology.</a:t>
            </a:r>
          </a:p>
          <a:p>
            <a:pPr marL="85725" indent="0">
              <a:buNone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716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Aims of our programme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911799" cy="4619938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400" dirty="0"/>
              <a:t>Develop students’ knowledge and understanding of professional practice frameworks, ethical considerations, effective communication, and professional boundaries in applied practice of sport and exercise psychology.  </a:t>
            </a:r>
          </a:p>
          <a:p>
            <a:pPr marL="85725" indent="0">
              <a:buNone/>
            </a:pPr>
            <a:endParaRPr lang="en-GB" sz="2400" dirty="0"/>
          </a:p>
          <a:p>
            <a:pPr lvl="0"/>
            <a:r>
              <a:rPr lang="en-GB" sz="2400" dirty="0"/>
              <a:t>Allow students to develop and apply their research skills within sport and exercise psychology, with sound consideration of relevant moral, ethical, and legal issues applicable to research of psychological enquiry. </a:t>
            </a:r>
          </a:p>
        </p:txBody>
      </p:sp>
    </p:spTree>
    <p:extLst>
      <p:ext uri="{BB962C8B-B14F-4D97-AF65-F5344CB8AC3E}">
        <p14:creationId xmlns:p14="http://schemas.microsoft.com/office/powerpoint/2010/main" val="402110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559F5-11DD-C06C-14AC-EF44EB9CF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Semester A modules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0D4A799-288B-D50C-38C0-FE65344E8E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15644"/>
              </p:ext>
            </p:extLst>
          </p:nvPr>
        </p:nvGraphicFramePr>
        <p:xfrm>
          <a:off x="1518822" y="1800911"/>
          <a:ext cx="9154356" cy="4351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1329">
                <a:tc>
                  <a:txBody>
                    <a:bodyPr/>
                    <a:lstStyle/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</a:rPr>
                        <a:t>SHSM02</a:t>
                      </a:r>
                      <a:endParaRPr lang="en-GB" sz="2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520" marR="81520" marT="0" marB="0"/>
                </a:tc>
                <a:tc>
                  <a:txBody>
                    <a:bodyPr/>
                    <a:lstStyle/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</a:rPr>
                        <a:t>Research Methods For Postgraduate Study (20 credits)</a:t>
                      </a:r>
                    </a:p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Leader: Melissa Coyle</a:t>
                      </a:r>
                    </a:p>
                  </a:txBody>
                  <a:tcPr marL="81520" marR="8152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0446">
                <a:tc>
                  <a:txBody>
                    <a:bodyPr/>
                    <a:lstStyle/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</a:rPr>
                        <a:t>SHSM03</a:t>
                      </a:r>
                      <a:endParaRPr lang="en-GB" sz="2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520" marR="81520" marT="0" marB="0"/>
                </a:tc>
                <a:tc>
                  <a:txBody>
                    <a:bodyPr/>
                    <a:lstStyle/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</a:rPr>
                        <a:t>Professional Development in Sport and Exercise Psychology (20 credits)</a:t>
                      </a:r>
                    </a:p>
                    <a:p>
                      <a:pPr marL="0" marR="0" lvl="0" indent="-22669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Module Leader: Melissa Coyle</a:t>
                      </a:r>
                    </a:p>
                  </a:txBody>
                  <a:tcPr marL="81520" marR="8152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9564">
                <a:tc>
                  <a:txBody>
                    <a:bodyPr/>
                    <a:lstStyle/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</a:rPr>
                        <a:t>SHSM05</a:t>
                      </a:r>
                      <a:endParaRPr lang="en-GB" sz="2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520" marR="81520" marT="0" marB="0"/>
                </a:tc>
                <a:tc>
                  <a:txBody>
                    <a:bodyPr/>
                    <a:lstStyle/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</a:rPr>
                        <a:t>Contemporary Interests in Sport and Exercise Psychology (40 credits)</a:t>
                      </a:r>
                    </a:p>
                    <a:p>
                      <a:pPr marL="0" marR="0" lvl="0" indent="-22669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Leader: Alister McCormick</a:t>
                      </a:r>
                      <a:endParaRPr lang="en-GB" sz="2100">
                        <a:effectLst/>
                      </a:endParaRPr>
                    </a:p>
                    <a:p>
                      <a:pPr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This module runs over both semester A and semester B</a:t>
                      </a:r>
                    </a:p>
                  </a:txBody>
                  <a:tcPr marL="81520" marR="8152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88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MSc Applied Sport Psychology </vt:lpstr>
      <vt:lpstr>The development of our programme </vt:lpstr>
      <vt:lpstr>Aims of our programme</vt:lpstr>
      <vt:lpstr>Aims of our programme</vt:lpstr>
      <vt:lpstr>Semester A modules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 Applied Sport Psychology </dc:title>
  <dc:creator>Melissa Coyle</dc:creator>
  <cp:lastModifiedBy>Julia Lambert</cp:lastModifiedBy>
  <cp:revision>5</cp:revision>
  <dcterms:created xsi:type="dcterms:W3CDTF">2022-05-25T14:59:48Z</dcterms:created>
  <dcterms:modified xsi:type="dcterms:W3CDTF">2022-05-25T15:47:26Z</dcterms:modified>
</cp:coreProperties>
</file>