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20" r:id="rId5"/>
    <p:sldId id="321" r:id="rId6"/>
    <p:sldId id="345" r:id="rId7"/>
    <p:sldId id="346" r:id="rId8"/>
    <p:sldId id="352" r:id="rId9"/>
    <p:sldId id="348" r:id="rId10"/>
    <p:sldId id="344" r:id="rId11"/>
    <p:sldId id="351" r:id="rId12"/>
    <p:sldId id="350" r:id="rId13"/>
    <p:sldId id="349" r:id="rId14"/>
    <p:sldId id="347" r:id="rId15"/>
    <p:sldId id="34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2CE"/>
    <a:srgbClr val="8B3556"/>
    <a:srgbClr val="008788"/>
    <a:srgbClr val="003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1EE7E-C57A-44B3-80EB-D58248E0403F}" v="1" dt="2023-09-07T12:41:55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5" autoAdjust="0"/>
    <p:restoredTop sz="94807" autoAdjust="0"/>
  </p:normalViewPr>
  <p:slideViewPr>
    <p:cSldViewPr>
      <p:cViewPr varScale="1">
        <p:scale>
          <a:sx n="106" d="100"/>
          <a:sy n="106" d="100"/>
        </p:scale>
        <p:origin x="2298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15BFE-3B45-47FB-9FC5-30625563A893}" type="datetimeFigureOut">
              <a:rPr lang="en-GB" smtClean="0"/>
              <a:pPr/>
              <a:t>25/09/2023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67EAA-2D6D-494F-9B45-ACC54BB9C8D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50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FB5FE89-99FA-4E82-BE6D-EF0E1A08E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A73B0-A240-43E9-9131-954E10D53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933825"/>
            <a:ext cx="9144000" cy="647303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20199E-3F57-4239-89A6-28B8A48C8F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797425"/>
            <a:ext cx="9144000" cy="6477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0731864"/>
      </p:ext>
    </p:extLst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598634"/>
      </p:ext>
    </p:extLst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4127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4568" y="141277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94433"/>
      </p:ext>
    </p:extLst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185981"/>
      </p:ext>
    </p:extLst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389275"/>
      </p:ext>
    </p:extLst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7B2E241-163D-4F2E-877D-11D33C05CF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809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8003232" cy="4464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67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ransition spd="med" advTm="10000">
    <p:fade/>
  </p:transition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87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F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F5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F5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F5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F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arjonuni.sharepoint.com/sites/studentportal/SitePages/postgraduate%20induction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B3AE-0E37-435A-973F-487AC7D8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36799-0EAB-4829-89AE-C983217E4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5206"/>
            <a:ext cx="7704856" cy="9833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800" b="1" dirty="0"/>
              <a:t>MA Education Induction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BCB22-0594-4499-AF23-BF743B3B9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007DDF-48B1-4E28-B583-E532E9A5B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90" y="-3110201"/>
            <a:ext cx="2793944" cy="26375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8A1C3D-358C-4E77-A969-AC94F76C78B9}"/>
              </a:ext>
            </a:extLst>
          </p:cNvPr>
          <p:cNvSpPr txBox="1"/>
          <p:nvPr/>
        </p:nvSpPr>
        <p:spPr>
          <a:xfrm>
            <a:off x="683568" y="2709305"/>
            <a:ext cx="7506580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b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8B3556"/>
                </a:solidFill>
                <a:latin typeface="Arial"/>
                <a:cs typeface="Arial"/>
              </a:rPr>
              <a:t>20</a:t>
            </a:r>
            <a:r>
              <a:rPr lang="en-GB" sz="2800" b="1" baseline="30000" dirty="0">
                <a:solidFill>
                  <a:srgbClr val="8B3556"/>
                </a:solidFill>
                <a:latin typeface="Arial"/>
                <a:cs typeface="Arial"/>
              </a:rPr>
              <a:t>th</a:t>
            </a:r>
            <a:r>
              <a:rPr lang="en-GB" sz="2800" b="1" dirty="0">
                <a:solidFill>
                  <a:srgbClr val="8B3556"/>
                </a:solidFill>
                <a:latin typeface="Arial"/>
                <a:cs typeface="Arial"/>
              </a:rPr>
              <a:t> September 2023</a:t>
            </a:r>
            <a:endParaRPr lang="en-GB" sz="28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42A2CE"/>
                </a:solidFill>
                <a:latin typeface="Arial"/>
                <a:cs typeface="Arial"/>
              </a:rPr>
              <a:t>Alison Milner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C5996F-FCE7-4760-875B-258BDC32D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929" y="3715"/>
            <a:ext cx="2761071" cy="11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19624"/>
      </p:ext>
    </p:extLst>
  </p:cSld>
  <p:clrMapOvr>
    <a:masterClrMapping/>
  </p:clrMapOvr>
  <p:transition spd="med" advTm="1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A5032-1C0C-BE58-7CE6-39995B5AA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Marjon’s support network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5B405-4C89-75BC-0928-9D427E9AA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Welcome Postgraduates (sharepoint.com)</a:t>
            </a:r>
            <a:endParaRPr lang="en-GB" dirty="0"/>
          </a:p>
          <a:p>
            <a:endParaRPr lang="en-GB" dirty="0"/>
          </a:p>
          <a:p>
            <a:r>
              <a:rPr lang="en-US" dirty="0"/>
              <a:t>Postgraduate Fair – in the Hub on Tuesday 3rd October 15:00 – 17:00 (Drop in)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585635"/>
      </p:ext>
    </p:extLst>
  </p:cSld>
  <p:clrMapOvr>
    <a:masterClrMapping/>
  </p:clrMapOvr>
  <p:transition spd="med" advTm="1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1B62-755F-BACC-00A6-C8596AFF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endParaRPr lang="en-GB" dirty="0"/>
          </a:p>
        </p:txBody>
      </p:sp>
      <p:pic>
        <p:nvPicPr>
          <p:cNvPr id="5" name="Content Placeholder 4" descr="Magnifying glass and question mark">
            <a:extLst>
              <a:ext uri="{FF2B5EF4-FFF2-40B4-BE49-F238E27FC236}">
                <a16:creationId xmlns:a16="http://schemas.microsoft.com/office/drawing/2014/main" id="{894138D3-2305-EBCE-6AE3-A31E3D80D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64" y="1484313"/>
            <a:ext cx="7939284" cy="4465637"/>
          </a:xfrm>
        </p:spPr>
      </p:pic>
    </p:spTree>
    <p:extLst>
      <p:ext uri="{BB962C8B-B14F-4D97-AF65-F5344CB8AC3E}">
        <p14:creationId xmlns:p14="http://schemas.microsoft.com/office/powerpoint/2010/main" val="2731152047"/>
      </p:ext>
    </p:extLst>
  </p:cSld>
  <p:clrMapOvr>
    <a:masterClrMapping/>
  </p:clrMapOvr>
  <p:transition spd="med" advTm="1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0C55-F7C9-A901-9788-50CF03E9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D3BAA-49CA-AAD1-D43B-C49E385E7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Introductions</a:t>
            </a:r>
          </a:p>
          <a:p>
            <a:r>
              <a:rPr lang="en-US" sz="2800" dirty="0"/>
              <a:t>Discuss study expectations</a:t>
            </a:r>
          </a:p>
          <a:p>
            <a:r>
              <a:rPr lang="en-US" sz="2800"/>
              <a:t>Review </a:t>
            </a:r>
            <a:r>
              <a:rPr lang="en-US" sz="2800" dirty="0"/>
              <a:t>Canvas and Timetables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2985608"/>
      </p:ext>
    </p:extLst>
  </p:cSld>
  <p:clrMapOvr>
    <a:masterClrMapping/>
  </p:clrMapOvr>
  <p:transition spd="med" advTm="1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0C55-F7C9-A901-9788-50CF03E9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D3BAA-49CA-AAD1-D43B-C49E385E7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Introductions</a:t>
            </a:r>
          </a:p>
          <a:p>
            <a:r>
              <a:rPr lang="en-US" sz="2800" dirty="0"/>
              <a:t>Discuss study expectations</a:t>
            </a:r>
          </a:p>
          <a:p>
            <a:r>
              <a:rPr lang="en-US" sz="2800" dirty="0"/>
              <a:t>Review Canvas and Timetables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6764072"/>
      </p:ext>
    </p:extLst>
  </p:cSld>
  <p:clrMapOvr>
    <a:masterClrMapping/>
  </p:clrMapOvr>
  <p:transition spd="med" advTm="1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7CC7E-B621-B6B1-FA95-669376400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88F39-9F4D-4F4B-F1F7-8EED293E6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Briefly introduce yourself to the rest of the group:</a:t>
            </a:r>
          </a:p>
          <a:p>
            <a:endParaRPr lang="en-US" dirty="0"/>
          </a:p>
          <a:p>
            <a:r>
              <a:rPr lang="en-US" dirty="0"/>
              <a:t>Hello, my name is……….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574060"/>
      </p:ext>
    </p:extLst>
  </p:cSld>
  <p:clrMapOvr>
    <a:masterClrMapping/>
  </p:clrMapOvr>
  <p:transition spd="med" advTm="1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9853-6CFB-0758-F54E-803F3E24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Timetables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356AA-C38C-82D1-B0A6-3ACB6D16B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your learning and study around the sessions.</a:t>
            </a:r>
          </a:p>
          <a:p>
            <a:r>
              <a:rPr lang="en-US" dirty="0"/>
              <a:t>How does this fit into your life on a weekly basis?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516904"/>
      </p:ext>
    </p:extLst>
  </p:cSld>
  <p:clrMapOvr>
    <a:masterClrMapping/>
  </p:clrMapOvr>
  <p:transition spd="med" advTm="1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AC0A-BD07-72ED-13D5-948916FA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see?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0BF74-5CDE-C512-E033-647C2EF81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access Canvas?</a:t>
            </a:r>
          </a:p>
          <a:p>
            <a:r>
              <a:rPr lang="en-US" dirty="0"/>
              <a:t>Have you completed the online enrolment process?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894088"/>
      </p:ext>
    </p:extLst>
  </p:cSld>
  <p:clrMapOvr>
    <a:masterClrMapping/>
  </p:clrMapOvr>
  <p:transition spd="med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3F139-14DA-0E65-AB28-7C49D3B2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of Study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F34E2-0714-4929-65D8-AD0E51B0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or Part Time Study</a:t>
            </a:r>
          </a:p>
          <a:p>
            <a:pPr lvl="1"/>
            <a:r>
              <a:rPr lang="en-US" dirty="0"/>
              <a:t>Expectations</a:t>
            </a:r>
          </a:p>
          <a:p>
            <a:pPr lvl="1"/>
            <a:r>
              <a:rPr lang="en-US" dirty="0"/>
              <a:t>Commitments</a:t>
            </a:r>
          </a:p>
          <a:p>
            <a:pPr lvl="1"/>
            <a:endParaRPr lang="en-US" dirty="0"/>
          </a:p>
          <a:p>
            <a:r>
              <a:rPr lang="en-US" dirty="0"/>
              <a:t>Pathway of Study</a:t>
            </a:r>
          </a:p>
          <a:p>
            <a:pPr lvl="1"/>
            <a:r>
              <a:rPr lang="en-US" dirty="0"/>
              <a:t>Generic</a:t>
            </a:r>
          </a:p>
          <a:p>
            <a:pPr lvl="1"/>
            <a:r>
              <a:rPr lang="en-US" dirty="0"/>
              <a:t>Disability</a:t>
            </a:r>
          </a:p>
          <a:p>
            <a:pPr lvl="1"/>
            <a:r>
              <a:rPr lang="en-US" dirty="0"/>
              <a:t>Leadership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596984"/>
      </p:ext>
    </p:extLst>
  </p:cSld>
  <p:clrMapOvr>
    <a:masterClrMapping/>
  </p:clrMapOvr>
  <p:transition spd="med" advTm="1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1297B-2BD1-D262-69D4-5CFF394B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 Study Expectations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8B041-C9CD-9A20-7984-DEE567BE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forwarding from personal email accounts</a:t>
            </a:r>
          </a:p>
          <a:p>
            <a:r>
              <a:rPr lang="en-US" dirty="0"/>
              <a:t>Draft submissions – 500 words per assignment or section of dissertation</a:t>
            </a:r>
          </a:p>
          <a:p>
            <a:r>
              <a:rPr lang="en-US" dirty="0"/>
              <a:t>Time/commitment/self management</a:t>
            </a:r>
          </a:p>
          <a:p>
            <a:r>
              <a:rPr lang="en-US" dirty="0"/>
              <a:t>Reading for each session</a:t>
            </a:r>
          </a:p>
          <a:p>
            <a:r>
              <a:rPr lang="en-US" b="1" dirty="0"/>
              <a:t>It always takes longer than you think or plan for!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60775402"/>
      </p:ext>
    </p:extLst>
  </p:cSld>
  <p:clrMapOvr>
    <a:masterClrMapping/>
  </p:clrMapOvr>
  <p:transition spd="med" advTm="1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E8B7-F139-BDBA-E36F-C594F4D3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Activities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7A42D-BF4D-D042-65BA-229C8A5F9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 to support your modules</a:t>
            </a:r>
          </a:p>
          <a:p>
            <a:r>
              <a:rPr lang="en-US" dirty="0"/>
              <a:t>Think and jot down ideas for your research project: Consider what and why you would like to find out, who from, when and how you wish to conduct the study.</a:t>
            </a:r>
          </a:p>
          <a:p>
            <a:r>
              <a:rPr lang="en-US" dirty="0"/>
              <a:t>Contact tutors to discuss your ideas.</a:t>
            </a:r>
          </a:p>
        </p:txBody>
      </p:sp>
    </p:spTree>
    <p:extLst>
      <p:ext uri="{BB962C8B-B14F-4D97-AF65-F5344CB8AC3E}">
        <p14:creationId xmlns:p14="http://schemas.microsoft.com/office/powerpoint/2010/main" val="802975902"/>
      </p:ext>
    </p:extLst>
  </p:cSld>
  <p:clrMapOvr>
    <a:masterClrMapping/>
  </p:clrMapOvr>
  <p:transition spd="med" advTm="1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01B3-65F9-5703-51F0-595614F8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	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7CE18-CAEB-B061-B100-83B91B3E7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Grandstand – lunch</a:t>
            </a:r>
          </a:p>
          <a:p>
            <a:r>
              <a:rPr lang="en-US" dirty="0"/>
              <a:t>Library</a:t>
            </a:r>
          </a:p>
          <a:p>
            <a:r>
              <a:rPr lang="en-US" dirty="0"/>
              <a:t>Drinks available from Marjon Stores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408652"/>
      </p:ext>
    </p:extLst>
  </p:cSld>
  <p:clrMapOvr>
    <a:masterClrMapping/>
  </p:clrMapOvr>
  <p:transition spd="med" advTm="10000">
    <p:fade/>
  </p:transition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8e4f4e-6349-44e2-89e8-70577234650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3890132F60E54386C89F27EBDC52E8" ma:contentTypeVersion="16" ma:contentTypeDescription="Create a new document." ma:contentTypeScope="" ma:versionID="8cb16bba1b5824c9a01b3d12de2d6931">
  <xsd:schema xmlns:xsd="http://www.w3.org/2001/XMLSchema" xmlns:xs="http://www.w3.org/2001/XMLSchema" xmlns:p="http://schemas.microsoft.com/office/2006/metadata/properties" xmlns:ns3="838e4f4e-6349-44e2-89e8-705772346502" xmlns:ns4="23ad9643-2e3f-42d7-bfa3-eb04b4cb37f7" targetNamespace="http://schemas.microsoft.com/office/2006/metadata/properties" ma:root="true" ma:fieldsID="3f2ad125fd7b174965b212616403cfd8" ns3:_="" ns4:_="">
    <xsd:import namespace="838e4f4e-6349-44e2-89e8-705772346502"/>
    <xsd:import namespace="23ad9643-2e3f-42d7-bfa3-eb04b4cb37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8e4f4e-6349-44e2-89e8-7057723465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d9643-2e3f-42d7-bfa3-eb04b4cb37f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7B125-F6D4-4210-BD5B-2298494EB81A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23ad9643-2e3f-42d7-bfa3-eb04b4cb37f7"/>
    <ds:schemaRef ds:uri="http://purl.org/dc/dcmitype/"/>
    <ds:schemaRef ds:uri="http://schemas.microsoft.com/office/2006/metadata/properties"/>
    <ds:schemaRef ds:uri="http://schemas.openxmlformats.org/package/2006/metadata/core-properties"/>
    <ds:schemaRef ds:uri="838e4f4e-6349-44e2-89e8-70577234650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EFE1014-61E5-4F54-968F-FA1B8C34C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29E4AF-9F83-4DA8-A63B-475F3AD20C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8e4f4e-6349-44e2-89e8-705772346502"/>
    <ds:schemaRef ds:uri="23ad9643-2e3f-42d7-bfa3-eb04b4cb37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</TotalTime>
  <Words>230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presentation template</vt:lpstr>
      <vt:lpstr>PowerPoint Presentation</vt:lpstr>
      <vt:lpstr>Objectives</vt:lpstr>
      <vt:lpstr>Introductions</vt:lpstr>
      <vt:lpstr>Timetables</vt:lpstr>
      <vt:lpstr>What can you see?</vt:lpstr>
      <vt:lpstr>Mode of Study</vt:lpstr>
      <vt:lpstr>MA Study Expectations</vt:lpstr>
      <vt:lpstr>Preparation Activities</vt:lpstr>
      <vt:lpstr>Facilities  </vt:lpstr>
      <vt:lpstr>Marjon’s support network</vt:lpstr>
      <vt:lpstr>Questions</vt:lpstr>
      <vt:lpstr>Objectives</vt:lpstr>
    </vt:vector>
  </TitlesOfParts>
  <Company>Marjon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Alison Milner</cp:lastModifiedBy>
  <cp:revision>179</cp:revision>
  <dcterms:created xsi:type="dcterms:W3CDTF">2013-06-19T10:28:27Z</dcterms:created>
  <dcterms:modified xsi:type="dcterms:W3CDTF">2023-09-25T09:50:35Z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0x010100BB3890132F60E54386C89F27EBDC52E8</vt:lpwstr>
  </property>
</Properties>
</file>