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29"/>
  </p:notesMasterIdLst>
  <p:sldIdLst>
    <p:sldId id="282" r:id="rId6"/>
    <p:sldId id="322" r:id="rId7"/>
    <p:sldId id="324" r:id="rId8"/>
    <p:sldId id="325" r:id="rId9"/>
    <p:sldId id="320" r:id="rId10"/>
    <p:sldId id="328" r:id="rId11"/>
    <p:sldId id="345" r:id="rId12"/>
    <p:sldId id="327" r:id="rId13"/>
    <p:sldId id="332" r:id="rId14"/>
    <p:sldId id="329" r:id="rId15"/>
    <p:sldId id="330" r:id="rId16"/>
    <p:sldId id="331" r:id="rId17"/>
    <p:sldId id="333" r:id="rId18"/>
    <p:sldId id="334" r:id="rId19"/>
    <p:sldId id="335" r:id="rId20"/>
    <p:sldId id="337" r:id="rId21"/>
    <p:sldId id="338" r:id="rId22"/>
    <p:sldId id="339" r:id="rId23"/>
    <p:sldId id="340" r:id="rId24"/>
    <p:sldId id="343" r:id="rId25"/>
    <p:sldId id="346" r:id="rId26"/>
    <p:sldId id="344" r:id="rId27"/>
    <p:sldId id="3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Brown" initials="PB" lastIdx="1" clrIdx="0">
    <p:extLst>
      <p:ext uri="{19B8F6BF-5375-455C-9EA6-DF929625EA0E}">
        <p15:presenceInfo xmlns:p15="http://schemas.microsoft.com/office/powerpoint/2012/main" userId="S::pbrown@marjon.ac.uk::10f3caf2-ede3-4683-8088-6930d6674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88"/>
    <a:srgbClr val="003F51"/>
    <a:srgbClr val="42A2CE"/>
    <a:srgbClr val="8B35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9D1EE-9BA0-4CE0-AB6E-47DB703D1BEC}" v="2" dt="2022-04-27T17:29:58.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8" autoAdjust="0"/>
    <p:restoredTop sz="94830" autoAdjust="0"/>
  </p:normalViewPr>
  <p:slideViewPr>
    <p:cSldViewPr>
      <p:cViewPr varScale="1">
        <p:scale>
          <a:sx n="116" d="100"/>
          <a:sy n="116" d="100"/>
        </p:scale>
        <p:origin x="1152"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2" d="100"/>
          <a:sy n="52" d="100"/>
        </p:scale>
        <p:origin x="-18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A31C3-A3F5-5C4C-A2D7-D78851CCD7FA}" type="doc">
      <dgm:prSet loTypeId="urn:microsoft.com/office/officeart/2005/8/layout/cycle6" loCatId="" qsTypeId="urn:microsoft.com/office/officeart/2005/8/quickstyle/simple1" qsCatId="simple" csTypeId="urn:microsoft.com/office/officeart/2005/8/colors/colorful5" csCatId="colorful" phldr="1"/>
      <dgm:spPr/>
      <dgm:t>
        <a:bodyPr/>
        <a:lstStyle/>
        <a:p>
          <a:endParaRPr lang="en-US"/>
        </a:p>
      </dgm:t>
    </dgm:pt>
    <dgm:pt modelId="{D85FB691-019F-7246-8DDD-6F44436C59AF}">
      <dgm:prSet phldrT="[Text]" custT="1"/>
      <dgm:spPr/>
      <dgm:t>
        <a:bodyPr/>
        <a:lstStyle/>
        <a:p>
          <a:r>
            <a:rPr lang="en-US" sz="1400" dirty="0"/>
            <a:t>Coaching</a:t>
          </a:r>
        </a:p>
      </dgm:t>
    </dgm:pt>
    <dgm:pt modelId="{C06D8038-9D78-2949-8394-9599122E1D6E}" type="parTrans" cxnId="{386ECE5F-ACB8-5944-A219-8F80557C7FAA}">
      <dgm:prSet/>
      <dgm:spPr/>
      <dgm:t>
        <a:bodyPr/>
        <a:lstStyle/>
        <a:p>
          <a:endParaRPr lang="en-US" sz="2000"/>
        </a:p>
      </dgm:t>
    </dgm:pt>
    <dgm:pt modelId="{2E8DA1CA-2FDF-1E4A-9D59-FE34069D7395}" type="sibTrans" cxnId="{386ECE5F-ACB8-5944-A219-8F80557C7FAA}">
      <dgm:prSet/>
      <dgm:spPr/>
      <dgm:t>
        <a:bodyPr/>
        <a:lstStyle/>
        <a:p>
          <a:endParaRPr lang="en-US" sz="2000"/>
        </a:p>
      </dgm:t>
    </dgm:pt>
    <dgm:pt modelId="{170963D2-3D93-9348-9B8A-90D742EA022C}">
      <dgm:prSet phldrT="[Text]" custT="1"/>
      <dgm:spPr/>
      <dgm:t>
        <a:bodyPr/>
        <a:lstStyle/>
        <a:p>
          <a:r>
            <a:rPr lang="en-US" sz="1400" dirty="0"/>
            <a:t>Education</a:t>
          </a:r>
        </a:p>
      </dgm:t>
    </dgm:pt>
    <dgm:pt modelId="{5D29D690-ED7B-6B48-AF13-1A0DA19A84A7}" type="parTrans" cxnId="{450628F9-4EB2-C04F-A10D-5696EBC6ED9B}">
      <dgm:prSet/>
      <dgm:spPr/>
      <dgm:t>
        <a:bodyPr/>
        <a:lstStyle/>
        <a:p>
          <a:endParaRPr lang="en-US" sz="2000"/>
        </a:p>
      </dgm:t>
    </dgm:pt>
    <dgm:pt modelId="{C83EEED7-01EC-E440-BCF2-58DF1D081FD5}" type="sibTrans" cxnId="{450628F9-4EB2-C04F-A10D-5696EBC6ED9B}">
      <dgm:prSet/>
      <dgm:spPr/>
      <dgm:t>
        <a:bodyPr/>
        <a:lstStyle/>
        <a:p>
          <a:endParaRPr lang="en-US" sz="2000"/>
        </a:p>
      </dgm:t>
    </dgm:pt>
    <dgm:pt modelId="{55B6555A-99FE-9D40-B55E-802C1296E536}">
      <dgm:prSet phldrT="[Text]" custT="1"/>
      <dgm:spPr/>
      <dgm:t>
        <a:bodyPr/>
        <a:lstStyle/>
        <a:p>
          <a:r>
            <a:rPr lang="en-US" sz="1400" dirty="0"/>
            <a:t>Pathways: grassroots to elite</a:t>
          </a:r>
        </a:p>
      </dgm:t>
    </dgm:pt>
    <dgm:pt modelId="{867BBBEF-66AB-324E-AFDF-B93B75548AC0}" type="parTrans" cxnId="{EE32456E-18DE-194B-98C5-2B91FAFB73D2}">
      <dgm:prSet/>
      <dgm:spPr/>
      <dgm:t>
        <a:bodyPr/>
        <a:lstStyle/>
        <a:p>
          <a:endParaRPr lang="en-US" sz="2000"/>
        </a:p>
      </dgm:t>
    </dgm:pt>
    <dgm:pt modelId="{9546CF51-9540-DB4D-A5EC-BA4601F250CE}" type="sibTrans" cxnId="{EE32456E-18DE-194B-98C5-2B91FAFB73D2}">
      <dgm:prSet/>
      <dgm:spPr/>
      <dgm:t>
        <a:bodyPr/>
        <a:lstStyle/>
        <a:p>
          <a:endParaRPr lang="en-US" sz="2000"/>
        </a:p>
      </dgm:t>
    </dgm:pt>
    <dgm:pt modelId="{415F9B62-2B31-6A4A-BDAB-176C7CB5D14D}">
      <dgm:prSet phldrT="[Text]" custT="1"/>
      <dgm:spPr/>
      <dgm:t>
        <a:bodyPr/>
        <a:lstStyle/>
        <a:p>
          <a:r>
            <a:rPr lang="en-US" sz="1400" dirty="0"/>
            <a:t>Management / Leadership / Business</a:t>
          </a:r>
        </a:p>
      </dgm:t>
    </dgm:pt>
    <dgm:pt modelId="{8DD1E96D-490F-9E42-A9B3-FAD16C5A98F6}" type="parTrans" cxnId="{EB54FE00-9EEB-444C-B759-A9B559606066}">
      <dgm:prSet/>
      <dgm:spPr/>
      <dgm:t>
        <a:bodyPr/>
        <a:lstStyle/>
        <a:p>
          <a:endParaRPr lang="en-US" sz="2000"/>
        </a:p>
      </dgm:t>
    </dgm:pt>
    <dgm:pt modelId="{ACD445CF-B9A8-104C-A595-A7FA0966C85F}" type="sibTrans" cxnId="{EB54FE00-9EEB-444C-B759-A9B559606066}">
      <dgm:prSet/>
      <dgm:spPr/>
      <dgm:t>
        <a:bodyPr/>
        <a:lstStyle/>
        <a:p>
          <a:endParaRPr lang="en-US" sz="2000"/>
        </a:p>
      </dgm:t>
    </dgm:pt>
    <dgm:pt modelId="{D9958914-5A03-1048-B6FF-651ECB77BCA8}">
      <dgm:prSet phldrT="[Text]" custT="1"/>
      <dgm:spPr/>
      <dgm:t>
        <a:bodyPr/>
        <a:lstStyle/>
        <a:p>
          <a:r>
            <a:rPr lang="en-US" sz="1400" dirty="0"/>
            <a:t>Wider society</a:t>
          </a:r>
        </a:p>
      </dgm:t>
    </dgm:pt>
    <dgm:pt modelId="{2E7E0833-ECC5-0747-8043-42126BF2CA2F}" type="parTrans" cxnId="{563B6652-2B14-6947-BB2D-EE7391DC097A}">
      <dgm:prSet/>
      <dgm:spPr/>
      <dgm:t>
        <a:bodyPr/>
        <a:lstStyle/>
        <a:p>
          <a:endParaRPr lang="en-US" sz="2000"/>
        </a:p>
      </dgm:t>
    </dgm:pt>
    <dgm:pt modelId="{87A2C6B9-66B8-7B4A-ACDC-05443DEF730D}" type="sibTrans" cxnId="{563B6652-2B14-6947-BB2D-EE7391DC097A}">
      <dgm:prSet/>
      <dgm:spPr/>
      <dgm:t>
        <a:bodyPr/>
        <a:lstStyle/>
        <a:p>
          <a:endParaRPr lang="en-US" sz="2000"/>
        </a:p>
      </dgm:t>
    </dgm:pt>
    <dgm:pt modelId="{53F0E5E3-8C2C-CD43-AC8C-5A294FA88299}">
      <dgm:prSet custT="1"/>
      <dgm:spPr/>
      <dgm:t>
        <a:bodyPr/>
        <a:lstStyle/>
        <a:p>
          <a:r>
            <a:rPr lang="en-US" sz="1400" dirty="0"/>
            <a:t>Inclusion</a:t>
          </a:r>
        </a:p>
      </dgm:t>
    </dgm:pt>
    <dgm:pt modelId="{47C544FB-E968-3F4E-A118-0B7461AFAFE8}" type="parTrans" cxnId="{273AD7C6-4014-1A42-BD00-60F6B1DC10E6}">
      <dgm:prSet/>
      <dgm:spPr/>
      <dgm:t>
        <a:bodyPr/>
        <a:lstStyle/>
        <a:p>
          <a:endParaRPr lang="en-US" sz="2000"/>
        </a:p>
      </dgm:t>
    </dgm:pt>
    <dgm:pt modelId="{076C62E6-FDD8-4F4C-9870-87EDBD3B47A8}" type="sibTrans" cxnId="{273AD7C6-4014-1A42-BD00-60F6B1DC10E6}">
      <dgm:prSet/>
      <dgm:spPr/>
      <dgm:t>
        <a:bodyPr/>
        <a:lstStyle/>
        <a:p>
          <a:endParaRPr lang="en-US" sz="2000"/>
        </a:p>
      </dgm:t>
    </dgm:pt>
    <dgm:pt modelId="{21F448BF-2998-452B-A716-F548B8844978}">
      <dgm:prSet custT="1"/>
      <dgm:spPr/>
      <dgm:t>
        <a:bodyPr/>
        <a:lstStyle/>
        <a:p>
          <a:r>
            <a:rPr lang="en-US" sz="1400" dirty="0"/>
            <a:t>Hands-on experience</a:t>
          </a:r>
        </a:p>
      </dgm:t>
    </dgm:pt>
    <dgm:pt modelId="{88C10097-8276-488B-8561-E67E42F7EDF6}" type="parTrans" cxnId="{1392DE6C-3D73-4503-A786-438D4946425B}">
      <dgm:prSet/>
      <dgm:spPr/>
      <dgm:t>
        <a:bodyPr/>
        <a:lstStyle/>
        <a:p>
          <a:endParaRPr lang="en-GB"/>
        </a:p>
      </dgm:t>
    </dgm:pt>
    <dgm:pt modelId="{FA1F008F-70F1-49A8-A95E-6354983E78F5}" type="sibTrans" cxnId="{1392DE6C-3D73-4503-A786-438D4946425B}">
      <dgm:prSet/>
      <dgm:spPr/>
      <dgm:t>
        <a:bodyPr/>
        <a:lstStyle/>
        <a:p>
          <a:endParaRPr lang="en-GB"/>
        </a:p>
      </dgm:t>
    </dgm:pt>
    <dgm:pt modelId="{2A0DDE8E-CC6F-42C1-8E0A-BD8C6FDC624C}">
      <dgm:prSet custT="1"/>
      <dgm:spPr/>
      <dgm:t>
        <a:bodyPr/>
        <a:lstStyle/>
        <a:p>
          <a:r>
            <a:rPr lang="en-US" sz="1400" dirty="0"/>
            <a:t>Event Management</a:t>
          </a:r>
        </a:p>
      </dgm:t>
    </dgm:pt>
    <dgm:pt modelId="{F04E06E5-07EC-4F7C-A847-D3F479D698DC}" type="parTrans" cxnId="{9EB32DF2-59DD-4FFD-9274-1DDEE1257D3E}">
      <dgm:prSet/>
      <dgm:spPr/>
      <dgm:t>
        <a:bodyPr/>
        <a:lstStyle/>
        <a:p>
          <a:endParaRPr lang="en-GB"/>
        </a:p>
      </dgm:t>
    </dgm:pt>
    <dgm:pt modelId="{2D142AAA-53AF-46ED-BA3C-FA7F6DBA7BF8}" type="sibTrans" cxnId="{9EB32DF2-59DD-4FFD-9274-1DDEE1257D3E}">
      <dgm:prSet/>
      <dgm:spPr/>
      <dgm:t>
        <a:bodyPr/>
        <a:lstStyle/>
        <a:p>
          <a:endParaRPr lang="en-GB"/>
        </a:p>
      </dgm:t>
    </dgm:pt>
    <dgm:pt modelId="{7353C37E-A91E-4B35-ACB2-687D14C75E2C}">
      <dgm:prSet custT="1"/>
      <dgm:spPr/>
      <dgm:t>
        <a:bodyPr/>
        <a:lstStyle/>
        <a:p>
          <a:r>
            <a:rPr lang="en-US" sz="1400" dirty="0"/>
            <a:t>Talent I.D</a:t>
          </a:r>
        </a:p>
      </dgm:t>
    </dgm:pt>
    <dgm:pt modelId="{FEA492A1-19E9-424E-B97C-FC6EE3703AAA}" type="parTrans" cxnId="{52654017-41AE-4A41-ACBC-AE9EC6CF6688}">
      <dgm:prSet/>
      <dgm:spPr/>
      <dgm:t>
        <a:bodyPr/>
        <a:lstStyle/>
        <a:p>
          <a:endParaRPr lang="en-GB"/>
        </a:p>
      </dgm:t>
    </dgm:pt>
    <dgm:pt modelId="{BAEF976F-9FE5-4A58-BE3F-54F0757BD39C}" type="sibTrans" cxnId="{52654017-41AE-4A41-ACBC-AE9EC6CF6688}">
      <dgm:prSet/>
      <dgm:spPr/>
      <dgm:t>
        <a:bodyPr/>
        <a:lstStyle/>
        <a:p>
          <a:endParaRPr lang="en-GB"/>
        </a:p>
      </dgm:t>
    </dgm:pt>
    <dgm:pt modelId="{9CD09F98-83FD-41FB-978E-D937B24610B1}">
      <dgm:prSet custT="1"/>
      <dgm:spPr/>
      <dgm:t>
        <a:bodyPr/>
        <a:lstStyle/>
        <a:p>
          <a:r>
            <a:rPr lang="en-US" sz="1400" dirty="0"/>
            <a:t>Development of projects/</a:t>
          </a:r>
        </a:p>
        <a:p>
          <a:r>
            <a:rPr lang="en-US" sz="1400" dirty="0"/>
            <a:t>initiatives</a:t>
          </a:r>
        </a:p>
      </dgm:t>
    </dgm:pt>
    <dgm:pt modelId="{008ED665-752D-4C71-98B7-9A0BEBB6D528}" type="parTrans" cxnId="{1EFD7A29-FF67-42C8-9577-CB49D2FB70C1}">
      <dgm:prSet/>
      <dgm:spPr/>
      <dgm:t>
        <a:bodyPr/>
        <a:lstStyle/>
        <a:p>
          <a:endParaRPr lang="en-GB"/>
        </a:p>
      </dgm:t>
    </dgm:pt>
    <dgm:pt modelId="{0B5DB3D3-3775-4A82-A61A-B25F73EDD58C}" type="sibTrans" cxnId="{1EFD7A29-FF67-42C8-9577-CB49D2FB70C1}">
      <dgm:prSet/>
      <dgm:spPr/>
      <dgm:t>
        <a:bodyPr/>
        <a:lstStyle/>
        <a:p>
          <a:endParaRPr lang="en-GB"/>
        </a:p>
      </dgm:t>
    </dgm:pt>
    <dgm:pt modelId="{DE7B4C89-A411-42C7-AC5B-1A232D11C1AE}" type="pres">
      <dgm:prSet presAssocID="{C32A31C3-A3F5-5C4C-A2D7-D78851CCD7FA}" presName="cycle" presStyleCnt="0">
        <dgm:presLayoutVars>
          <dgm:dir/>
          <dgm:resizeHandles val="exact"/>
        </dgm:presLayoutVars>
      </dgm:prSet>
      <dgm:spPr/>
    </dgm:pt>
    <dgm:pt modelId="{C9179E9D-EEF1-4703-AE43-76CE30906B65}" type="pres">
      <dgm:prSet presAssocID="{D85FB691-019F-7246-8DDD-6F44436C59AF}" presName="node" presStyleLbl="node1" presStyleIdx="0" presStyleCnt="10" custScaleX="118952" custScaleY="115938">
        <dgm:presLayoutVars>
          <dgm:bulletEnabled val="1"/>
        </dgm:presLayoutVars>
      </dgm:prSet>
      <dgm:spPr/>
    </dgm:pt>
    <dgm:pt modelId="{0FC465AC-45BA-45A9-BC48-000913BE05D1}" type="pres">
      <dgm:prSet presAssocID="{D85FB691-019F-7246-8DDD-6F44436C59AF}" presName="spNode" presStyleCnt="0"/>
      <dgm:spPr/>
    </dgm:pt>
    <dgm:pt modelId="{9968E7EB-EB2C-4BA6-B162-8F1830BE0BE1}" type="pres">
      <dgm:prSet presAssocID="{2E8DA1CA-2FDF-1E4A-9D59-FE34069D7395}" presName="sibTrans" presStyleLbl="sibTrans1D1" presStyleIdx="0" presStyleCnt="10"/>
      <dgm:spPr/>
    </dgm:pt>
    <dgm:pt modelId="{E5306104-E16E-4388-BF09-4D69B1139574}" type="pres">
      <dgm:prSet presAssocID="{170963D2-3D93-9348-9B8A-90D742EA022C}" presName="node" presStyleLbl="node1" presStyleIdx="1" presStyleCnt="10" custScaleX="137050" custScaleY="122124">
        <dgm:presLayoutVars>
          <dgm:bulletEnabled val="1"/>
        </dgm:presLayoutVars>
      </dgm:prSet>
      <dgm:spPr/>
    </dgm:pt>
    <dgm:pt modelId="{DA342A6B-5EDE-4F1C-B928-52A567C0C8E0}" type="pres">
      <dgm:prSet presAssocID="{170963D2-3D93-9348-9B8A-90D742EA022C}" presName="spNode" presStyleCnt="0"/>
      <dgm:spPr/>
    </dgm:pt>
    <dgm:pt modelId="{C0249D39-F59F-4FC9-8D0A-8E2EA4A9F7FE}" type="pres">
      <dgm:prSet presAssocID="{C83EEED7-01EC-E440-BCF2-58DF1D081FD5}" presName="sibTrans" presStyleLbl="sibTrans1D1" presStyleIdx="1" presStyleCnt="10"/>
      <dgm:spPr/>
    </dgm:pt>
    <dgm:pt modelId="{5DDD8A47-AEDF-4A68-9D3D-C09D887A8D30}" type="pres">
      <dgm:prSet presAssocID="{55B6555A-99FE-9D40-B55E-802C1296E536}" presName="node" presStyleLbl="node1" presStyleIdx="2" presStyleCnt="10" custScaleX="161472" custScaleY="222317">
        <dgm:presLayoutVars>
          <dgm:bulletEnabled val="1"/>
        </dgm:presLayoutVars>
      </dgm:prSet>
      <dgm:spPr/>
    </dgm:pt>
    <dgm:pt modelId="{E3B0CBCC-3557-4FE7-BEA7-A3EA74484D88}" type="pres">
      <dgm:prSet presAssocID="{55B6555A-99FE-9D40-B55E-802C1296E536}" presName="spNode" presStyleCnt="0"/>
      <dgm:spPr/>
    </dgm:pt>
    <dgm:pt modelId="{A6E242D6-EFB6-4DD7-8D9C-93F09F46E710}" type="pres">
      <dgm:prSet presAssocID="{9546CF51-9540-DB4D-A5EC-BA4601F250CE}" presName="sibTrans" presStyleLbl="sibTrans1D1" presStyleIdx="2" presStyleCnt="10"/>
      <dgm:spPr/>
    </dgm:pt>
    <dgm:pt modelId="{03F2CD71-7D46-448B-9786-079246471DF0}" type="pres">
      <dgm:prSet presAssocID="{415F9B62-2B31-6A4A-BDAB-176C7CB5D14D}" presName="node" presStyleLbl="node1" presStyleIdx="3" presStyleCnt="10" custScaleX="191903" custScaleY="183190">
        <dgm:presLayoutVars>
          <dgm:bulletEnabled val="1"/>
        </dgm:presLayoutVars>
      </dgm:prSet>
      <dgm:spPr/>
    </dgm:pt>
    <dgm:pt modelId="{BBA5AECC-7319-4023-AF92-800B8EF190F9}" type="pres">
      <dgm:prSet presAssocID="{415F9B62-2B31-6A4A-BDAB-176C7CB5D14D}" presName="spNode" presStyleCnt="0"/>
      <dgm:spPr/>
    </dgm:pt>
    <dgm:pt modelId="{3400833A-A224-4ED0-9FBE-DE8A4E9AA2D2}" type="pres">
      <dgm:prSet presAssocID="{ACD445CF-B9A8-104C-A595-A7FA0966C85F}" presName="sibTrans" presStyleLbl="sibTrans1D1" presStyleIdx="3" presStyleCnt="10"/>
      <dgm:spPr/>
    </dgm:pt>
    <dgm:pt modelId="{1DA068A6-AF4D-41FE-A7A7-2D4C85B57385}" type="pres">
      <dgm:prSet presAssocID="{D9958914-5A03-1048-B6FF-651ECB77BCA8}" presName="node" presStyleLbl="node1" presStyleIdx="4" presStyleCnt="10" custScaleX="122540" custScaleY="172296">
        <dgm:presLayoutVars>
          <dgm:bulletEnabled val="1"/>
        </dgm:presLayoutVars>
      </dgm:prSet>
      <dgm:spPr/>
    </dgm:pt>
    <dgm:pt modelId="{53CD72DE-8D87-4EDB-B29E-6198802A569E}" type="pres">
      <dgm:prSet presAssocID="{D9958914-5A03-1048-B6FF-651ECB77BCA8}" presName="spNode" presStyleCnt="0"/>
      <dgm:spPr/>
    </dgm:pt>
    <dgm:pt modelId="{0F855476-F5AD-4C64-B784-E3C2730E3095}" type="pres">
      <dgm:prSet presAssocID="{87A2C6B9-66B8-7B4A-ACDC-05443DEF730D}" presName="sibTrans" presStyleLbl="sibTrans1D1" presStyleIdx="4" presStyleCnt="10"/>
      <dgm:spPr/>
    </dgm:pt>
    <dgm:pt modelId="{2F413A22-9934-4926-9F2F-0A66A1A1396F}" type="pres">
      <dgm:prSet presAssocID="{53F0E5E3-8C2C-CD43-AC8C-5A294FA88299}" presName="node" presStyleLbl="node1" presStyleIdx="5" presStyleCnt="10" custScaleX="155910" custScaleY="180630">
        <dgm:presLayoutVars>
          <dgm:bulletEnabled val="1"/>
        </dgm:presLayoutVars>
      </dgm:prSet>
      <dgm:spPr/>
    </dgm:pt>
    <dgm:pt modelId="{CC8B7A3F-AFEE-4129-853C-1518302D8376}" type="pres">
      <dgm:prSet presAssocID="{53F0E5E3-8C2C-CD43-AC8C-5A294FA88299}" presName="spNode" presStyleCnt="0"/>
      <dgm:spPr/>
    </dgm:pt>
    <dgm:pt modelId="{DA99BBCC-8F29-4105-8A35-D50A485AF0DF}" type="pres">
      <dgm:prSet presAssocID="{076C62E6-FDD8-4F4C-9870-87EDBD3B47A8}" presName="sibTrans" presStyleLbl="sibTrans1D1" presStyleIdx="5" presStyleCnt="10"/>
      <dgm:spPr/>
    </dgm:pt>
    <dgm:pt modelId="{6F157163-6587-44BF-8329-D4006BC9B388}" type="pres">
      <dgm:prSet presAssocID="{21F448BF-2998-452B-A716-F548B8844978}" presName="node" presStyleLbl="node1" presStyleIdx="6" presStyleCnt="10" custScaleX="163295" custScaleY="169231" custRadScaleRad="99357" custRadScaleInc="26600">
        <dgm:presLayoutVars>
          <dgm:bulletEnabled val="1"/>
        </dgm:presLayoutVars>
      </dgm:prSet>
      <dgm:spPr/>
    </dgm:pt>
    <dgm:pt modelId="{04F75DB0-511B-4F3E-B039-797FFCF15676}" type="pres">
      <dgm:prSet presAssocID="{21F448BF-2998-452B-A716-F548B8844978}" presName="spNode" presStyleCnt="0"/>
      <dgm:spPr/>
    </dgm:pt>
    <dgm:pt modelId="{8198F8B1-4BDC-41DF-9142-E6AF8A5A1F8F}" type="pres">
      <dgm:prSet presAssocID="{FA1F008F-70F1-49A8-A95E-6354983E78F5}" presName="sibTrans" presStyleLbl="sibTrans1D1" presStyleIdx="6" presStyleCnt="10"/>
      <dgm:spPr/>
    </dgm:pt>
    <dgm:pt modelId="{B873F072-FA43-4D80-A19B-5664E3B09EF2}" type="pres">
      <dgm:prSet presAssocID="{2A0DDE8E-CC6F-42C1-8E0A-BD8C6FDC624C}" presName="node" presStyleLbl="node1" presStyleIdx="7" presStyleCnt="10" custScaleX="160040" custScaleY="112896">
        <dgm:presLayoutVars>
          <dgm:bulletEnabled val="1"/>
        </dgm:presLayoutVars>
      </dgm:prSet>
      <dgm:spPr/>
    </dgm:pt>
    <dgm:pt modelId="{1681F3AF-3725-4226-B799-303FEFD25457}" type="pres">
      <dgm:prSet presAssocID="{2A0DDE8E-CC6F-42C1-8E0A-BD8C6FDC624C}" presName="spNode" presStyleCnt="0"/>
      <dgm:spPr/>
    </dgm:pt>
    <dgm:pt modelId="{772363E3-B446-4727-B635-9A49D321170D}" type="pres">
      <dgm:prSet presAssocID="{2D142AAA-53AF-46ED-BA3C-FA7F6DBA7BF8}" presName="sibTrans" presStyleLbl="sibTrans1D1" presStyleIdx="7" presStyleCnt="10"/>
      <dgm:spPr/>
    </dgm:pt>
    <dgm:pt modelId="{46A272FE-BE73-432F-8736-2BD5FEE23B89}" type="pres">
      <dgm:prSet presAssocID="{7353C37E-A91E-4B35-ACB2-687D14C75E2C}" presName="node" presStyleLbl="node1" presStyleIdx="8" presStyleCnt="10">
        <dgm:presLayoutVars>
          <dgm:bulletEnabled val="1"/>
        </dgm:presLayoutVars>
      </dgm:prSet>
      <dgm:spPr/>
    </dgm:pt>
    <dgm:pt modelId="{06FDA5EB-FCAC-448B-B72B-D3AD61C97D68}" type="pres">
      <dgm:prSet presAssocID="{7353C37E-A91E-4B35-ACB2-687D14C75E2C}" presName="spNode" presStyleCnt="0"/>
      <dgm:spPr/>
    </dgm:pt>
    <dgm:pt modelId="{867B31F0-7AD0-4F38-B7E4-A7C013FEA5E2}" type="pres">
      <dgm:prSet presAssocID="{BAEF976F-9FE5-4A58-BE3F-54F0757BD39C}" presName="sibTrans" presStyleLbl="sibTrans1D1" presStyleIdx="8" presStyleCnt="10"/>
      <dgm:spPr/>
    </dgm:pt>
    <dgm:pt modelId="{4C1DB049-F67B-4389-875C-C836157A6F65}" type="pres">
      <dgm:prSet presAssocID="{9CD09F98-83FD-41FB-978E-D937B24610B1}" presName="node" presStyleLbl="node1" presStyleIdx="9" presStyleCnt="10" custScaleX="200196" custScaleY="173660" custRadScaleRad="98894" custRadScaleInc="-50977">
        <dgm:presLayoutVars>
          <dgm:bulletEnabled val="1"/>
        </dgm:presLayoutVars>
      </dgm:prSet>
      <dgm:spPr/>
    </dgm:pt>
    <dgm:pt modelId="{A4752998-F208-49B2-9985-A731D3128A29}" type="pres">
      <dgm:prSet presAssocID="{9CD09F98-83FD-41FB-978E-D937B24610B1}" presName="spNode" presStyleCnt="0"/>
      <dgm:spPr/>
    </dgm:pt>
    <dgm:pt modelId="{D38B67B3-0AB6-48EC-BD66-70EA1D51A67E}" type="pres">
      <dgm:prSet presAssocID="{0B5DB3D3-3775-4A82-A61A-B25F73EDD58C}" presName="sibTrans" presStyleLbl="sibTrans1D1" presStyleIdx="9" presStyleCnt="10"/>
      <dgm:spPr/>
    </dgm:pt>
  </dgm:ptLst>
  <dgm:cxnLst>
    <dgm:cxn modelId="{EB54FE00-9EEB-444C-B759-A9B559606066}" srcId="{C32A31C3-A3F5-5C4C-A2D7-D78851CCD7FA}" destId="{415F9B62-2B31-6A4A-BDAB-176C7CB5D14D}" srcOrd="3" destOrd="0" parTransId="{8DD1E96D-490F-9E42-A9B3-FAD16C5A98F6}" sibTransId="{ACD445CF-B9A8-104C-A595-A7FA0966C85F}"/>
    <dgm:cxn modelId="{52654017-41AE-4A41-ACBC-AE9EC6CF6688}" srcId="{C32A31C3-A3F5-5C4C-A2D7-D78851CCD7FA}" destId="{7353C37E-A91E-4B35-ACB2-687D14C75E2C}" srcOrd="8" destOrd="0" parTransId="{FEA492A1-19E9-424E-B97C-FC6EE3703AAA}" sibTransId="{BAEF976F-9FE5-4A58-BE3F-54F0757BD39C}"/>
    <dgm:cxn modelId="{25AF861D-E2A5-4F17-B9FB-FA49E2BAEB07}" type="presOf" srcId="{2D142AAA-53AF-46ED-BA3C-FA7F6DBA7BF8}" destId="{772363E3-B446-4727-B635-9A49D321170D}" srcOrd="0" destOrd="0" presId="urn:microsoft.com/office/officeart/2005/8/layout/cycle6"/>
    <dgm:cxn modelId="{1811EE28-B1F7-411B-875B-3BFBC0FD8872}" type="presOf" srcId="{C32A31C3-A3F5-5C4C-A2D7-D78851CCD7FA}" destId="{DE7B4C89-A411-42C7-AC5B-1A232D11C1AE}" srcOrd="0" destOrd="0" presId="urn:microsoft.com/office/officeart/2005/8/layout/cycle6"/>
    <dgm:cxn modelId="{1EFD7A29-FF67-42C8-9577-CB49D2FB70C1}" srcId="{C32A31C3-A3F5-5C4C-A2D7-D78851CCD7FA}" destId="{9CD09F98-83FD-41FB-978E-D937B24610B1}" srcOrd="9" destOrd="0" parTransId="{008ED665-752D-4C71-98B7-9A0BEBB6D528}" sibTransId="{0B5DB3D3-3775-4A82-A61A-B25F73EDD58C}"/>
    <dgm:cxn modelId="{48C9A72C-975B-4C55-9179-E15297EC57A1}" type="presOf" srcId="{C83EEED7-01EC-E440-BCF2-58DF1D081FD5}" destId="{C0249D39-F59F-4FC9-8D0A-8E2EA4A9F7FE}" srcOrd="0" destOrd="0" presId="urn:microsoft.com/office/officeart/2005/8/layout/cycle6"/>
    <dgm:cxn modelId="{6130573F-7669-4B0E-BCEF-8C236A8AF3C4}" type="presOf" srcId="{0B5DB3D3-3775-4A82-A61A-B25F73EDD58C}" destId="{D38B67B3-0AB6-48EC-BD66-70EA1D51A67E}" srcOrd="0" destOrd="0" presId="urn:microsoft.com/office/officeart/2005/8/layout/cycle6"/>
    <dgm:cxn modelId="{386ECE5F-ACB8-5944-A219-8F80557C7FAA}" srcId="{C32A31C3-A3F5-5C4C-A2D7-D78851CCD7FA}" destId="{D85FB691-019F-7246-8DDD-6F44436C59AF}" srcOrd="0" destOrd="0" parTransId="{C06D8038-9D78-2949-8394-9599122E1D6E}" sibTransId="{2E8DA1CA-2FDF-1E4A-9D59-FE34069D7395}"/>
    <dgm:cxn modelId="{AF115862-EFAD-4B81-B227-A9021C85C425}" type="presOf" srcId="{D9958914-5A03-1048-B6FF-651ECB77BCA8}" destId="{1DA068A6-AF4D-41FE-A7A7-2D4C85B57385}" srcOrd="0" destOrd="0" presId="urn:microsoft.com/office/officeart/2005/8/layout/cycle6"/>
    <dgm:cxn modelId="{0ADFDA47-A676-453D-B743-41E2B1BA3AE2}" type="presOf" srcId="{D85FB691-019F-7246-8DDD-6F44436C59AF}" destId="{C9179E9D-EEF1-4703-AE43-76CE30906B65}" srcOrd="0" destOrd="0" presId="urn:microsoft.com/office/officeart/2005/8/layout/cycle6"/>
    <dgm:cxn modelId="{1392DE6C-3D73-4503-A786-438D4946425B}" srcId="{C32A31C3-A3F5-5C4C-A2D7-D78851CCD7FA}" destId="{21F448BF-2998-452B-A716-F548B8844978}" srcOrd="6" destOrd="0" parTransId="{88C10097-8276-488B-8561-E67E42F7EDF6}" sibTransId="{FA1F008F-70F1-49A8-A95E-6354983E78F5}"/>
    <dgm:cxn modelId="{EE32456E-18DE-194B-98C5-2B91FAFB73D2}" srcId="{C32A31C3-A3F5-5C4C-A2D7-D78851CCD7FA}" destId="{55B6555A-99FE-9D40-B55E-802C1296E536}" srcOrd="2" destOrd="0" parTransId="{867BBBEF-66AB-324E-AFDF-B93B75548AC0}" sibTransId="{9546CF51-9540-DB4D-A5EC-BA4601F250CE}"/>
    <dgm:cxn modelId="{563B6652-2B14-6947-BB2D-EE7391DC097A}" srcId="{C32A31C3-A3F5-5C4C-A2D7-D78851CCD7FA}" destId="{D9958914-5A03-1048-B6FF-651ECB77BCA8}" srcOrd="4" destOrd="0" parTransId="{2E7E0833-ECC5-0747-8043-42126BF2CA2F}" sibTransId="{87A2C6B9-66B8-7B4A-ACDC-05443DEF730D}"/>
    <dgm:cxn modelId="{A40DFC74-E788-42FC-8F9C-7F96FDC6B3D7}" type="presOf" srcId="{170963D2-3D93-9348-9B8A-90D742EA022C}" destId="{E5306104-E16E-4388-BF09-4D69B1139574}" srcOrd="0" destOrd="0" presId="urn:microsoft.com/office/officeart/2005/8/layout/cycle6"/>
    <dgm:cxn modelId="{159C3275-F38C-45D0-8F2E-2AA94C36B4F0}" type="presOf" srcId="{7353C37E-A91E-4B35-ACB2-687D14C75E2C}" destId="{46A272FE-BE73-432F-8736-2BD5FEE23B89}" srcOrd="0" destOrd="0" presId="urn:microsoft.com/office/officeart/2005/8/layout/cycle6"/>
    <dgm:cxn modelId="{B6224895-3F71-40A2-BC9C-10F4B9B4E305}" type="presOf" srcId="{55B6555A-99FE-9D40-B55E-802C1296E536}" destId="{5DDD8A47-AEDF-4A68-9D3D-C09D887A8D30}" srcOrd="0" destOrd="0" presId="urn:microsoft.com/office/officeart/2005/8/layout/cycle6"/>
    <dgm:cxn modelId="{3DB11D9C-F9BC-44E1-B540-0C3AC0EB407C}" type="presOf" srcId="{2E8DA1CA-2FDF-1E4A-9D59-FE34069D7395}" destId="{9968E7EB-EB2C-4BA6-B162-8F1830BE0BE1}" srcOrd="0" destOrd="0" presId="urn:microsoft.com/office/officeart/2005/8/layout/cycle6"/>
    <dgm:cxn modelId="{5AAC15B4-48F3-43B3-BB48-F72045873E95}" type="presOf" srcId="{ACD445CF-B9A8-104C-A595-A7FA0966C85F}" destId="{3400833A-A224-4ED0-9FBE-DE8A4E9AA2D2}" srcOrd="0" destOrd="0" presId="urn:microsoft.com/office/officeart/2005/8/layout/cycle6"/>
    <dgm:cxn modelId="{54691EB6-888B-4CB8-9570-90EA02162A6D}" type="presOf" srcId="{FA1F008F-70F1-49A8-A95E-6354983E78F5}" destId="{8198F8B1-4BDC-41DF-9142-E6AF8A5A1F8F}" srcOrd="0" destOrd="0" presId="urn:microsoft.com/office/officeart/2005/8/layout/cycle6"/>
    <dgm:cxn modelId="{CCE1A8BF-FDF4-48EF-88D5-1AA26FE6E8C2}" type="presOf" srcId="{87A2C6B9-66B8-7B4A-ACDC-05443DEF730D}" destId="{0F855476-F5AD-4C64-B784-E3C2730E3095}" srcOrd="0" destOrd="0" presId="urn:microsoft.com/office/officeart/2005/8/layout/cycle6"/>
    <dgm:cxn modelId="{246E2BC5-0C59-4DF4-80BF-299D3DE1A4CE}" type="presOf" srcId="{076C62E6-FDD8-4F4C-9870-87EDBD3B47A8}" destId="{DA99BBCC-8F29-4105-8A35-D50A485AF0DF}" srcOrd="0" destOrd="0" presId="urn:microsoft.com/office/officeart/2005/8/layout/cycle6"/>
    <dgm:cxn modelId="{5ADB16C6-A175-4A85-AF6D-4BB59D456A8D}" type="presOf" srcId="{9546CF51-9540-DB4D-A5EC-BA4601F250CE}" destId="{A6E242D6-EFB6-4DD7-8D9C-93F09F46E710}" srcOrd="0" destOrd="0" presId="urn:microsoft.com/office/officeart/2005/8/layout/cycle6"/>
    <dgm:cxn modelId="{273AD7C6-4014-1A42-BD00-60F6B1DC10E6}" srcId="{C32A31C3-A3F5-5C4C-A2D7-D78851CCD7FA}" destId="{53F0E5E3-8C2C-CD43-AC8C-5A294FA88299}" srcOrd="5" destOrd="0" parTransId="{47C544FB-E968-3F4E-A118-0B7461AFAFE8}" sibTransId="{076C62E6-FDD8-4F4C-9870-87EDBD3B47A8}"/>
    <dgm:cxn modelId="{26D4E1CA-039F-4146-9E58-9C2F9A2AB787}" type="presOf" srcId="{415F9B62-2B31-6A4A-BDAB-176C7CB5D14D}" destId="{03F2CD71-7D46-448B-9786-079246471DF0}" srcOrd="0" destOrd="0" presId="urn:microsoft.com/office/officeart/2005/8/layout/cycle6"/>
    <dgm:cxn modelId="{045867CB-A4C9-4A77-9681-F911F23FDBC4}" type="presOf" srcId="{53F0E5E3-8C2C-CD43-AC8C-5A294FA88299}" destId="{2F413A22-9934-4926-9F2F-0A66A1A1396F}" srcOrd="0" destOrd="0" presId="urn:microsoft.com/office/officeart/2005/8/layout/cycle6"/>
    <dgm:cxn modelId="{2A9808D8-F2C8-425F-ABDA-286D46FC7A2C}" type="presOf" srcId="{BAEF976F-9FE5-4A58-BE3F-54F0757BD39C}" destId="{867B31F0-7AD0-4F38-B7E4-A7C013FEA5E2}" srcOrd="0" destOrd="0" presId="urn:microsoft.com/office/officeart/2005/8/layout/cycle6"/>
    <dgm:cxn modelId="{9AAB27E3-EF60-48F6-892C-8E0A4A107B58}" type="presOf" srcId="{21F448BF-2998-452B-A716-F548B8844978}" destId="{6F157163-6587-44BF-8329-D4006BC9B388}" srcOrd="0" destOrd="0" presId="urn:microsoft.com/office/officeart/2005/8/layout/cycle6"/>
    <dgm:cxn modelId="{C08B03EA-10B1-45AA-BF44-6D6AB0166B61}" type="presOf" srcId="{9CD09F98-83FD-41FB-978E-D937B24610B1}" destId="{4C1DB049-F67B-4389-875C-C836157A6F65}" srcOrd="0" destOrd="0" presId="urn:microsoft.com/office/officeart/2005/8/layout/cycle6"/>
    <dgm:cxn modelId="{9EB32DF2-59DD-4FFD-9274-1DDEE1257D3E}" srcId="{C32A31C3-A3F5-5C4C-A2D7-D78851CCD7FA}" destId="{2A0DDE8E-CC6F-42C1-8E0A-BD8C6FDC624C}" srcOrd="7" destOrd="0" parTransId="{F04E06E5-07EC-4F7C-A847-D3F479D698DC}" sibTransId="{2D142AAA-53AF-46ED-BA3C-FA7F6DBA7BF8}"/>
    <dgm:cxn modelId="{E8B154F6-6FEB-4AED-886B-5B39CFD1792E}" type="presOf" srcId="{2A0DDE8E-CC6F-42C1-8E0A-BD8C6FDC624C}" destId="{B873F072-FA43-4D80-A19B-5664E3B09EF2}" srcOrd="0" destOrd="0" presId="urn:microsoft.com/office/officeart/2005/8/layout/cycle6"/>
    <dgm:cxn modelId="{450628F9-4EB2-C04F-A10D-5696EBC6ED9B}" srcId="{C32A31C3-A3F5-5C4C-A2D7-D78851CCD7FA}" destId="{170963D2-3D93-9348-9B8A-90D742EA022C}" srcOrd="1" destOrd="0" parTransId="{5D29D690-ED7B-6B48-AF13-1A0DA19A84A7}" sibTransId="{C83EEED7-01EC-E440-BCF2-58DF1D081FD5}"/>
    <dgm:cxn modelId="{DD29A505-CB4E-42BC-8337-F5810148219C}" type="presParOf" srcId="{DE7B4C89-A411-42C7-AC5B-1A232D11C1AE}" destId="{C9179E9D-EEF1-4703-AE43-76CE30906B65}" srcOrd="0" destOrd="0" presId="urn:microsoft.com/office/officeart/2005/8/layout/cycle6"/>
    <dgm:cxn modelId="{8E58CD88-3316-45B0-8D96-7FB0810A6F35}" type="presParOf" srcId="{DE7B4C89-A411-42C7-AC5B-1A232D11C1AE}" destId="{0FC465AC-45BA-45A9-BC48-000913BE05D1}" srcOrd="1" destOrd="0" presId="urn:microsoft.com/office/officeart/2005/8/layout/cycle6"/>
    <dgm:cxn modelId="{FFA1CE17-967A-4790-8096-228C916D4ACA}" type="presParOf" srcId="{DE7B4C89-A411-42C7-AC5B-1A232D11C1AE}" destId="{9968E7EB-EB2C-4BA6-B162-8F1830BE0BE1}" srcOrd="2" destOrd="0" presId="urn:microsoft.com/office/officeart/2005/8/layout/cycle6"/>
    <dgm:cxn modelId="{F5487284-A41B-4056-B7F2-2F0166419ED7}" type="presParOf" srcId="{DE7B4C89-A411-42C7-AC5B-1A232D11C1AE}" destId="{E5306104-E16E-4388-BF09-4D69B1139574}" srcOrd="3" destOrd="0" presId="urn:microsoft.com/office/officeart/2005/8/layout/cycle6"/>
    <dgm:cxn modelId="{9F11CACA-BC21-4139-AF24-2651BDFF0055}" type="presParOf" srcId="{DE7B4C89-A411-42C7-AC5B-1A232D11C1AE}" destId="{DA342A6B-5EDE-4F1C-B928-52A567C0C8E0}" srcOrd="4" destOrd="0" presId="urn:microsoft.com/office/officeart/2005/8/layout/cycle6"/>
    <dgm:cxn modelId="{0600C1B2-B537-49D3-A2EF-B4F42EF56CEC}" type="presParOf" srcId="{DE7B4C89-A411-42C7-AC5B-1A232D11C1AE}" destId="{C0249D39-F59F-4FC9-8D0A-8E2EA4A9F7FE}" srcOrd="5" destOrd="0" presId="urn:microsoft.com/office/officeart/2005/8/layout/cycle6"/>
    <dgm:cxn modelId="{FBED31D4-020E-46EA-B5A5-228BF4C8851B}" type="presParOf" srcId="{DE7B4C89-A411-42C7-AC5B-1A232D11C1AE}" destId="{5DDD8A47-AEDF-4A68-9D3D-C09D887A8D30}" srcOrd="6" destOrd="0" presId="urn:microsoft.com/office/officeart/2005/8/layout/cycle6"/>
    <dgm:cxn modelId="{C643CA0C-0814-4BD3-AE95-3EF5A33206C0}" type="presParOf" srcId="{DE7B4C89-A411-42C7-AC5B-1A232D11C1AE}" destId="{E3B0CBCC-3557-4FE7-BEA7-A3EA74484D88}" srcOrd="7" destOrd="0" presId="urn:microsoft.com/office/officeart/2005/8/layout/cycle6"/>
    <dgm:cxn modelId="{B6FE518A-6A31-44FA-A8CC-49DBF0370DD6}" type="presParOf" srcId="{DE7B4C89-A411-42C7-AC5B-1A232D11C1AE}" destId="{A6E242D6-EFB6-4DD7-8D9C-93F09F46E710}" srcOrd="8" destOrd="0" presId="urn:microsoft.com/office/officeart/2005/8/layout/cycle6"/>
    <dgm:cxn modelId="{E2A3036B-0ED8-4F14-821E-4052B6F8018E}" type="presParOf" srcId="{DE7B4C89-A411-42C7-AC5B-1A232D11C1AE}" destId="{03F2CD71-7D46-448B-9786-079246471DF0}" srcOrd="9" destOrd="0" presId="urn:microsoft.com/office/officeart/2005/8/layout/cycle6"/>
    <dgm:cxn modelId="{518F8BC8-CD19-49CF-A1F0-5672FF8CC0DD}" type="presParOf" srcId="{DE7B4C89-A411-42C7-AC5B-1A232D11C1AE}" destId="{BBA5AECC-7319-4023-AF92-800B8EF190F9}" srcOrd="10" destOrd="0" presId="urn:microsoft.com/office/officeart/2005/8/layout/cycle6"/>
    <dgm:cxn modelId="{6C5137F8-3FC9-4572-87D7-063F1DBC5C44}" type="presParOf" srcId="{DE7B4C89-A411-42C7-AC5B-1A232D11C1AE}" destId="{3400833A-A224-4ED0-9FBE-DE8A4E9AA2D2}" srcOrd="11" destOrd="0" presId="urn:microsoft.com/office/officeart/2005/8/layout/cycle6"/>
    <dgm:cxn modelId="{1D623A27-AB7E-4BE9-8E99-41690AB5592B}" type="presParOf" srcId="{DE7B4C89-A411-42C7-AC5B-1A232D11C1AE}" destId="{1DA068A6-AF4D-41FE-A7A7-2D4C85B57385}" srcOrd="12" destOrd="0" presId="urn:microsoft.com/office/officeart/2005/8/layout/cycle6"/>
    <dgm:cxn modelId="{2BD9EB92-A89B-425A-966F-BED52A9AF422}" type="presParOf" srcId="{DE7B4C89-A411-42C7-AC5B-1A232D11C1AE}" destId="{53CD72DE-8D87-4EDB-B29E-6198802A569E}" srcOrd="13" destOrd="0" presId="urn:microsoft.com/office/officeart/2005/8/layout/cycle6"/>
    <dgm:cxn modelId="{DE253434-134A-4916-9D79-2E7F06D33F27}" type="presParOf" srcId="{DE7B4C89-A411-42C7-AC5B-1A232D11C1AE}" destId="{0F855476-F5AD-4C64-B784-E3C2730E3095}" srcOrd="14" destOrd="0" presId="urn:microsoft.com/office/officeart/2005/8/layout/cycle6"/>
    <dgm:cxn modelId="{293F3555-EAB4-419F-94C0-6B295D203D81}" type="presParOf" srcId="{DE7B4C89-A411-42C7-AC5B-1A232D11C1AE}" destId="{2F413A22-9934-4926-9F2F-0A66A1A1396F}" srcOrd="15" destOrd="0" presId="urn:microsoft.com/office/officeart/2005/8/layout/cycle6"/>
    <dgm:cxn modelId="{61C2D87D-818C-45B4-A8B6-EDA7670953DE}" type="presParOf" srcId="{DE7B4C89-A411-42C7-AC5B-1A232D11C1AE}" destId="{CC8B7A3F-AFEE-4129-853C-1518302D8376}" srcOrd="16" destOrd="0" presId="urn:microsoft.com/office/officeart/2005/8/layout/cycle6"/>
    <dgm:cxn modelId="{25E9EFDA-678E-47DF-AE12-6515D7CAE5F1}" type="presParOf" srcId="{DE7B4C89-A411-42C7-AC5B-1A232D11C1AE}" destId="{DA99BBCC-8F29-4105-8A35-D50A485AF0DF}" srcOrd="17" destOrd="0" presId="urn:microsoft.com/office/officeart/2005/8/layout/cycle6"/>
    <dgm:cxn modelId="{BCBA6A30-2A36-4C5C-A71D-8FFC94AB498F}" type="presParOf" srcId="{DE7B4C89-A411-42C7-AC5B-1A232D11C1AE}" destId="{6F157163-6587-44BF-8329-D4006BC9B388}" srcOrd="18" destOrd="0" presId="urn:microsoft.com/office/officeart/2005/8/layout/cycle6"/>
    <dgm:cxn modelId="{035CD6D0-8437-4D69-8DDD-728D439FB01A}" type="presParOf" srcId="{DE7B4C89-A411-42C7-AC5B-1A232D11C1AE}" destId="{04F75DB0-511B-4F3E-B039-797FFCF15676}" srcOrd="19" destOrd="0" presId="urn:microsoft.com/office/officeart/2005/8/layout/cycle6"/>
    <dgm:cxn modelId="{3EC9362C-3B42-4BD0-8D1F-1A2ACDB25D6E}" type="presParOf" srcId="{DE7B4C89-A411-42C7-AC5B-1A232D11C1AE}" destId="{8198F8B1-4BDC-41DF-9142-E6AF8A5A1F8F}" srcOrd="20" destOrd="0" presId="urn:microsoft.com/office/officeart/2005/8/layout/cycle6"/>
    <dgm:cxn modelId="{DFBBECA2-DEEC-4619-A6AA-2AE50585191B}" type="presParOf" srcId="{DE7B4C89-A411-42C7-AC5B-1A232D11C1AE}" destId="{B873F072-FA43-4D80-A19B-5664E3B09EF2}" srcOrd="21" destOrd="0" presId="urn:microsoft.com/office/officeart/2005/8/layout/cycle6"/>
    <dgm:cxn modelId="{4A942A43-D84D-4C3E-95D9-6B18FC21018D}" type="presParOf" srcId="{DE7B4C89-A411-42C7-AC5B-1A232D11C1AE}" destId="{1681F3AF-3725-4226-B799-303FEFD25457}" srcOrd="22" destOrd="0" presId="urn:microsoft.com/office/officeart/2005/8/layout/cycle6"/>
    <dgm:cxn modelId="{BA1471A2-2139-43AC-BBDC-DED5D493FBD1}" type="presParOf" srcId="{DE7B4C89-A411-42C7-AC5B-1A232D11C1AE}" destId="{772363E3-B446-4727-B635-9A49D321170D}" srcOrd="23" destOrd="0" presId="urn:microsoft.com/office/officeart/2005/8/layout/cycle6"/>
    <dgm:cxn modelId="{9D055B90-7C57-4046-9713-BE83C20FF7D5}" type="presParOf" srcId="{DE7B4C89-A411-42C7-AC5B-1A232D11C1AE}" destId="{46A272FE-BE73-432F-8736-2BD5FEE23B89}" srcOrd="24" destOrd="0" presId="urn:microsoft.com/office/officeart/2005/8/layout/cycle6"/>
    <dgm:cxn modelId="{5351FE03-EA12-4709-A950-0443BDF85425}" type="presParOf" srcId="{DE7B4C89-A411-42C7-AC5B-1A232D11C1AE}" destId="{06FDA5EB-FCAC-448B-B72B-D3AD61C97D68}" srcOrd="25" destOrd="0" presId="urn:microsoft.com/office/officeart/2005/8/layout/cycle6"/>
    <dgm:cxn modelId="{B7689027-18E1-4494-A802-1AF98E2ED122}" type="presParOf" srcId="{DE7B4C89-A411-42C7-AC5B-1A232D11C1AE}" destId="{867B31F0-7AD0-4F38-B7E4-A7C013FEA5E2}" srcOrd="26" destOrd="0" presId="urn:microsoft.com/office/officeart/2005/8/layout/cycle6"/>
    <dgm:cxn modelId="{840CE532-EB0D-45F4-8145-1ED55AC6C270}" type="presParOf" srcId="{DE7B4C89-A411-42C7-AC5B-1A232D11C1AE}" destId="{4C1DB049-F67B-4389-875C-C836157A6F65}" srcOrd="27" destOrd="0" presId="urn:microsoft.com/office/officeart/2005/8/layout/cycle6"/>
    <dgm:cxn modelId="{4072863A-8F49-4F6D-8AB3-C0B683E824C0}" type="presParOf" srcId="{DE7B4C89-A411-42C7-AC5B-1A232D11C1AE}" destId="{A4752998-F208-49B2-9985-A731D3128A29}" srcOrd="28" destOrd="0" presId="urn:microsoft.com/office/officeart/2005/8/layout/cycle6"/>
    <dgm:cxn modelId="{38D9EBEF-F969-46B6-8124-900DD2A06710}" type="presParOf" srcId="{DE7B4C89-A411-42C7-AC5B-1A232D11C1AE}" destId="{D38B67B3-0AB6-48EC-BD66-70EA1D51A67E}"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E2862-7105-4C25-9B18-B660D4E3E47B}" type="doc">
      <dgm:prSet loTypeId="urn:microsoft.com/office/officeart/2005/8/layout/gear1" loCatId="cycle" qsTypeId="urn:microsoft.com/office/officeart/2005/8/quickstyle/simple1" qsCatId="simple" csTypeId="urn:microsoft.com/office/officeart/2005/8/colors/colorful4" csCatId="colorful" phldr="1"/>
      <dgm:spPr/>
    </dgm:pt>
    <dgm:pt modelId="{5CF356A4-926B-4E44-A0D1-09DD5E928A17}">
      <dgm:prSet phldrT="[Text]"/>
      <dgm:spPr/>
      <dgm:t>
        <a:bodyPr/>
        <a:lstStyle/>
        <a:p>
          <a:r>
            <a:rPr lang="en-GB" dirty="0"/>
            <a:t>Academic underpinning</a:t>
          </a:r>
        </a:p>
      </dgm:t>
    </dgm:pt>
    <dgm:pt modelId="{95053E82-A9AB-4C3B-9B43-91E3B11775DD}" type="parTrans" cxnId="{37CD03B6-F5C6-4B0E-AA48-EF8711F3022B}">
      <dgm:prSet/>
      <dgm:spPr/>
      <dgm:t>
        <a:bodyPr/>
        <a:lstStyle/>
        <a:p>
          <a:endParaRPr lang="en-GB"/>
        </a:p>
      </dgm:t>
    </dgm:pt>
    <dgm:pt modelId="{57EEB77F-FEDC-4B64-8AB2-231631CC3475}" type="sibTrans" cxnId="{37CD03B6-F5C6-4B0E-AA48-EF8711F3022B}">
      <dgm:prSet/>
      <dgm:spPr/>
      <dgm:t>
        <a:bodyPr/>
        <a:lstStyle/>
        <a:p>
          <a:endParaRPr lang="en-GB"/>
        </a:p>
      </dgm:t>
    </dgm:pt>
    <dgm:pt modelId="{C52F767B-E773-417E-A123-D8496F2CD395}">
      <dgm:prSet phldrT="[Text]"/>
      <dgm:spPr/>
      <dgm:t>
        <a:bodyPr/>
        <a:lstStyle/>
        <a:p>
          <a:r>
            <a:rPr lang="en-GB" dirty="0"/>
            <a:t>Personalised support</a:t>
          </a:r>
        </a:p>
      </dgm:t>
    </dgm:pt>
    <dgm:pt modelId="{41E063CD-D4D4-44F2-BB61-B347BB36EB46}" type="parTrans" cxnId="{D05A8E0C-3657-4509-BF95-91D793550E5F}">
      <dgm:prSet/>
      <dgm:spPr/>
      <dgm:t>
        <a:bodyPr/>
        <a:lstStyle/>
        <a:p>
          <a:endParaRPr lang="en-GB"/>
        </a:p>
      </dgm:t>
    </dgm:pt>
    <dgm:pt modelId="{7CD242C5-3D95-4B06-8BAA-68D4A60CE1B6}" type="sibTrans" cxnId="{D05A8E0C-3657-4509-BF95-91D793550E5F}">
      <dgm:prSet/>
      <dgm:spPr/>
      <dgm:t>
        <a:bodyPr/>
        <a:lstStyle/>
        <a:p>
          <a:endParaRPr lang="en-GB"/>
        </a:p>
      </dgm:t>
    </dgm:pt>
    <dgm:pt modelId="{C1EC2A4A-8059-46BA-AB87-B11FCE4E9DE4}">
      <dgm:prSet phldrT="[Text]"/>
      <dgm:spPr/>
      <dgm:t>
        <a:bodyPr/>
        <a:lstStyle/>
        <a:p>
          <a:r>
            <a:rPr lang="en-GB" dirty="0"/>
            <a:t>Applied industry experience </a:t>
          </a:r>
        </a:p>
      </dgm:t>
    </dgm:pt>
    <dgm:pt modelId="{9E1B54D4-C947-4F4B-AB9A-2018106D4188}" type="parTrans" cxnId="{2C802671-CAD4-4ED7-AD38-646E0EB16AC0}">
      <dgm:prSet/>
      <dgm:spPr/>
      <dgm:t>
        <a:bodyPr/>
        <a:lstStyle/>
        <a:p>
          <a:endParaRPr lang="en-GB"/>
        </a:p>
      </dgm:t>
    </dgm:pt>
    <dgm:pt modelId="{353A034A-0EB6-40F5-A695-2D4528D2F498}" type="sibTrans" cxnId="{2C802671-CAD4-4ED7-AD38-646E0EB16AC0}">
      <dgm:prSet/>
      <dgm:spPr/>
      <dgm:t>
        <a:bodyPr/>
        <a:lstStyle/>
        <a:p>
          <a:endParaRPr lang="en-GB"/>
        </a:p>
      </dgm:t>
    </dgm:pt>
    <dgm:pt modelId="{3D5D6CA7-2BFB-4E65-8F8B-99D1E7A454C3}" type="pres">
      <dgm:prSet presAssocID="{04AE2862-7105-4C25-9B18-B660D4E3E47B}" presName="composite" presStyleCnt="0">
        <dgm:presLayoutVars>
          <dgm:chMax val="3"/>
          <dgm:animLvl val="lvl"/>
          <dgm:resizeHandles val="exact"/>
        </dgm:presLayoutVars>
      </dgm:prSet>
      <dgm:spPr/>
    </dgm:pt>
    <dgm:pt modelId="{2A71CB3C-D016-4127-8788-96C7E1D1EB03}" type="pres">
      <dgm:prSet presAssocID="{5CF356A4-926B-4E44-A0D1-09DD5E928A17}" presName="gear1" presStyleLbl="node1" presStyleIdx="0" presStyleCnt="3">
        <dgm:presLayoutVars>
          <dgm:chMax val="1"/>
          <dgm:bulletEnabled val="1"/>
        </dgm:presLayoutVars>
      </dgm:prSet>
      <dgm:spPr/>
    </dgm:pt>
    <dgm:pt modelId="{0A7F9F5A-A112-4EEA-8D6B-CCA311144FE7}" type="pres">
      <dgm:prSet presAssocID="{5CF356A4-926B-4E44-A0D1-09DD5E928A17}" presName="gear1srcNode" presStyleLbl="node1" presStyleIdx="0" presStyleCnt="3"/>
      <dgm:spPr/>
    </dgm:pt>
    <dgm:pt modelId="{9405AF45-945D-4789-9828-2D438DED6097}" type="pres">
      <dgm:prSet presAssocID="{5CF356A4-926B-4E44-A0D1-09DD5E928A17}" presName="gear1dstNode" presStyleLbl="node1" presStyleIdx="0" presStyleCnt="3"/>
      <dgm:spPr/>
    </dgm:pt>
    <dgm:pt modelId="{BC0F294E-EF12-489B-94E4-8A9EDB9F69BA}" type="pres">
      <dgm:prSet presAssocID="{C1EC2A4A-8059-46BA-AB87-B11FCE4E9DE4}" presName="gear2" presStyleLbl="node1" presStyleIdx="1" presStyleCnt="3">
        <dgm:presLayoutVars>
          <dgm:chMax val="1"/>
          <dgm:bulletEnabled val="1"/>
        </dgm:presLayoutVars>
      </dgm:prSet>
      <dgm:spPr/>
    </dgm:pt>
    <dgm:pt modelId="{E31231C4-C3CF-4CAE-A148-E726CC645877}" type="pres">
      <dgm:prSet presAssocID="{C1EC2A4A-8059-46BA-AB87-B11FCE4E9DE4}" presName="gear2srcNode" presStyleLbl="node1" presStyleIdx="1" presStyleCnt="3"/>
      <dgm:spPr/>
    </dgm:pt>
    <dgm:pt modelId="{6CFCF05D-1FA7-4E88-9EE1-DD88995D2DF2}" type="pres">
      <dgm:prSet presAssocID="{C1EC2A4A-8059-46BA-AB87-B11FCE4E9DE4}" presName="gear2dstNode" presStyleLbl="node1" presStyleIdx="1" presStyleCnt="3"/>
      <dgm:spPr/>
    </dgm:pt>
    <dgm:pt modelId="{656F991D-41A3-4A20-B961-AFC896DFEBA7}" type="pres">
      <dgm:prSet presAssocID="{C52F767B-E773-417E-A123-D8496F2CD395}" presName="gear3" presStyleLbl="node1" presStyleIdx="2" presStyleCnt="3"/>
      <dgm:spPr/>
    </dgm:pt>
    <dgm:pt modelId="{7E45E049-495F-483B-B154-5F7320B78DC4}" type="pres">
      <dgm:prSet presAssocID="{C52F767B-E773-417E-A123-D8496F2CD395}" presName="gear3tx" presStyleLbl="node1" presStyleIdx="2" presStyleCnt="3">
        <dgm:presLayoutVars>
          <dgm:chMax val="1"/>
          <dgm:bulletEnabled val="1"/>
        </dgm:presLayoutVars>
      </dgm:prSet>
      <dgm:spPr/>
    </dgm:pt>
    <dgm:pt modelId="{4EF372B6-164D-45FE-A68F-4B2651B06C5A}" type="pres">
      <dgm:prSet presAssocID="{C52F767B-E773-417E-A123-D8496F2CD395}" presName="gear3srcNode" presStyleLbl="node1" presStyleIdx="2" presStyleCnt="3"/>
      <dgm:spPr/>
    </dgm:pt>
    <dgm:pt modelId="{58FCB8B4-6D49-4FB9-A0A6-6D084F336AFA}" type="pres">
      <dgm:prSet presAssocID="{C52F767B-E773-417E-A123-D8496F2CD395}" presName="gear3dstNode" presStyleLbl="node1" presStyleIdx="2" presStyleCnt="3"/>
      <dgm:spPr/>
    </dgm:pt>
    <dgm:pt modelId="{559B7145-391F-4D2E-A0FC-997D1BFC5006}" type="pres">
      <dgm:prSet presAssocID="{57EEB77F-FEDC-4B64-8AB2-231631CC3475}" presName="connector1" presStyleLbl="sibTrans2D1" presStyleIdx="0" presStyleCnt="3"/>
      <dgm:spPr/>
    </dgm:pt>
    <dgm:pt modelId="{15DFA06F-9086-4906-9133-69AA590FBA03}" type="pres">
      <dgm:prSet presAssocID="{353A034A-0EB6-40F5-A695-2D4528D2F498}" presName="connector2" presStyleLbl="sibTrans2D1" presStyleIdx="1" presStyleCnt="3"/>
      <dgm:spPr/>
    </dgm:pt>
    <dgm:pt modelId="{DE787F92-AA9E-4902-813C-0A2BB3ADA121}" type="pres">
      <dgm:prSet presAssocID="{7CD242C5-3D95-4B06-8BAA-68D4A60CE1B6}" presName="connector3" presStyleLbl="sibTrans2D1" presStyleIdx="2" presStyleCnt="3"/>
      <dgm:spPr/>
    </dgm:pt>
  </dgm:ptLst>
  <dgm:cxnLst>
    <dgm:cxn modelId="{D05A8E0C-3657-4509-BF95-91D793550E5F}" srcId="{04AE2862-7105-4C25-9B18-B660D4E3E47B}" destId="{C52F767B-E773-417E-A123-D8496F2CD395}" srcOrd="2" destOrd="0" parTransId="{41E063CD-D4D4-44F2-BB61-B347BB36EB46}" sibTransId="{7CD242C5-3D95-4B06-8BAA-68D4A60CE1B6}"/>
    <dgm:cxn modelId="{AA5CC911-CF9D-4075-9C3A-D3F9514323C4}" type="presOf" srcId="{5CF356A4-926B-4E44-A0D1-09DD5E928A17}" destId="{2A71CB3C-D016-4127-8788-96C7E1D1EB03}" srcOrd="0" destOrd="0" presId="urn:microsoft.com/office/officeart/2005/8/layout/gear1"/>
    <dgm:cxn modelId="{64336113-4637-4E72-BF38-2235B63B1D0C}" type="presOf" srcId="{C52F767B-E773-417E-A123-D8496F2CD395}" destId="{58FCB8B4-6D49-4FB9-A0A6-6D084F336AFA}" srcOrd="3" destOrd="0" presId="urn:microsoft.com/office/officeart/2005/8/layout/gear1"/>
    <dgm:cxn modelId="{3B139D23-EFD0-46CA-8554-93C6BF7E9940}" type="presOf" srcId="{7CD242C5-3D95-4B06-8BAA-68D4A60CE1B6}" destId="{DE787F92-AA9E-4902-813C-0A2BB3ADA121}" srcOrd="0" destOrd="0" presId="urn:microsoft.com/office/officeart/2005/8/layout/gear1"/>
    <dgm:cxn modelId="{C9B55D48-0C26-4371-8E71-330EC023134B}" type="presOf" srcId="{C1EC2A4A-8059-46BA-AB87-B11FCE4E9DE4}" destId="{BC0F294E-EF12-489B-94E4-8A9EDB9F69BA}" srcOrd="0" destOrd="0" presId="urn:microsoft.com/office/officeart/2005/8/layout/gear1"/>
    <dgm:cxn modelId="{D069E64F-F77E-40EC-A11F-ED9709CBE548}" type="presOf" srcId="{C52F767B-E773-417E-A123-D8496F2CD395}" destId="{4EF372B6-164D-45FE-A68F-4B2651B06C5A}" srcOrd="2" destOrd="0" presId="urn:microsoft.com/office/officeart/2005/8/layout/gear1"/>
    <dgm:cxn modelId="{2C802671-CAD4-4ED7-AD38-646E0EB16AC0}" srcId="{04AE2862-7105-4C25-9B18-B660D4E3E47B}" destId="{C1EC2A4A-8059-46BA-AB87-B11FCE4E9DE4}" srcOrd="1" destOrd="0" parTransId="{9E1B54D4-C947-4F4B-AB9A-2018106D4188}" sibTransId="{353A034A-0EB6-40F5-A695-2D4528D2F498}"/>
    <dgm:cxn modelId="{2842FA76-441E-449C-95A1-706473397F82}" type="presOf" srcId="{C52F767B-E773-417E-A123-D8496F2CD395}" destId="{656F991D-41A3-4A20-B961-AFC896DFEBA7}" srcOrd="0" destOrd="0" presId="urn:microsoft.com/office/officeart/2005/8/layout/gear1"/>
    <dgm:cxn modelId="{AD86E09B-D975-40DB-90D4-003624792863}" type="presOf" srcId="{5CF356A4-926B-4E44-A0D1-09DD5E928A17}" destId="{0A7F9F5A-A112-4EEA-8D6B-CCA311144FE7}" srcOrd="1" destOrd="0" presId="urn:microsoft.com/office/officeart/2005/8/layout/gear1"/>
    <dgm:cxn modelId="{CF8665B1-28FE-4E00-BB8C-91FA0EB1E012}" type="presOf" srcId="{C52F767B-E773-417E-A123-D8496F2CD395}" destId="{7E45E049-495F-483B-B154-5F7320B78DC4}" srcOrd="1" destOrd="0" presId="urn:microsoft.com/office/officeart/2005/8/layout/gear1"/>
    <dgm:cxn modelId="{771970B3-1179-4593-9058-F3EC8D2CA90B}" type="presOf" srcId="{C1EC2A4A-8059-46BA-AB87-B11FCE4E9DE4}" destId="{E31231C4-C3CF-4CAE-A148-E726CC645877}" srcOrd="1" destOrd="0" presId="urn:microsoft.com/office/officeart/2005/8/layout/gear1"/>
    <dgm:cxn modelId="{EDEB92B4-3A2D-444C-8629-88D65A266114}" type="presOf" srcId="{353A034A-0EB6-40F5-A695-2D4528D2F498}" destId="{15DFA06F-9086-4906-9133-69AA590FBA03}" srcOrd="0" destOrd="0" presId="urn:microsoft.com/office/officeart/2005/8/layout/gear1"/>
    <dgm:cxn modelId="{37CD03B6-F5C6-4B0E-AA48-EF8711F3022B}" srcId="{04AE2862-7105-4C25-9B18-B660D4E3E47B}" destId="{5CF356A4-926B-4E44-A0D1-09DD5E928A17}" srcOrd="0" destOrd="0" parTransId="{95053E82-A9AB-4C3B-9B43-91E3B11775DD}" sibTransId="{57EEB77F-FEDC-4B64-8AB2-231631CC3475}"/>
    <dgm:cxn modelId="{1B4EC1C6-9912-4B5C-835D-02704CC0EF7E}" type="presOf" srcId="{5CF356A4-926B-4E44-A0D1-09DD5E928A17}" destId="{9405AF45-945D-4789-9828-2D438DED6097}" srcOrd="2" destOrd="0" presId="urn:microsoft.com/office/officeart/2005/8/layout/gear1"/>
    <dgm:cxn modelId="{664A1CD1-F3DC-4378-B20A-A2CDB319EFA4}" type="presOf" srcId="{57EEB77F-FEDC-4B64-8AB2-231631CC3475}" destId="{559B7145-391F-4D2E-A0FC-997D1BFC5006}" srcOrd="0" destOrd="0" presId="urn:microsoft.com/office/officeart/2005/8/layout/gear1"/>
    <dgm:cxn modelId="{9632EBD2-B36F-4450-83CC-945784498914}" type="presOf" srcId="{C1EC2A4A-8059-46BA-AB87-B11FCE4E9DE4}" destId="{6CFCF05D-1FA7-4E88-9EE1-DD88995D2DF2}" srcOrd="2" destOrd="0" presId="urn:microsoft.com/office/officeart/2005/8/layout/gear1"/>
    <dgm:cxn modelId="{A43DDFE6-2670-442B-9527-1AA2BBD32E8A}" type="presOf" srcId="{04AE2862-7105-4C25-9B18-B660D4E3E47B}" destId="{3D5D6CA7-2BFB-4E65-8F8B-99D1E7A454C3}" srcOrd="0" destOrd="0" presId="urn:microsoft.com/office/officeart/2005/8/layout/gear1"/>
    <dgm:cxn modelId="{0285F715-E54E-40B6-9AE1-B91C6B8242E4}" type="presParOf" srcId="{3D5D6CA7-2BFB-4E65-8F8B-99D1E7A454C3}" destId="{2A71CB3C-D016-4127-8788-96C7E1D1EB03}" srcOrd="0" destOrd="0" presId="urn:microsoft.com/office/officeart/2005/8/layout/gear1"/>
    <dgm:cxn modelId="{6575931F-2DF0-4785-B3EF-29F4C82C2AED}" type="presParOf" srcId="{3D5D6CA7-2BFB-4E65-8F8B-99D1E7A454C3}" destId="{0A7F9F5A-A112-4EEA-8D6B-CCA311144FE7}" srcOrd="1" destOrd="0" presId="urn:microsoft.com/office/officeart/2005/8/layout/gear1"/>
    <dgm:cxn modelId="{E400A882-4187-4DB6-A8BB-190CDAE5218C}" type="presParOf" srcId="{3D5D6CA7-2BFB-4E65-8F8B-99D1E7A454C3}" destId="{9405AF45-945D-4789-9828-2D438DED6097}" srcOrd="2" destOrd="0" presId="urn:microsoft.com/office/officeart/2005/8/layout/gear1"/>
    <dgm:cxn modelId="{11AE3345-54EA-455C-88ED-ADF1927A1EE4}" type="presParOf" srcId="{3D5D6CA7-2BFB-4E65-8F8B-99D1E7A454C3}" destId="{BC0F294E-EF12-489B-94E4-8A9EDB9F69BA}" srcOrd="3" destOrd="0" presId="urn:microsoft.com/office/officeart/2005/8/layout/gear1"/>
    <dgm:cxn modelId="{0D94946E-FDD9-42A2-B6E0-E41EE8E3CAD3}" type="presParOf" srcId="{3D5D6CA7-2BFB-4E65-8F8B-99D1E7A454C3}" destId="{E31231C4-C3CF-4CAE-A148-E726CC645877}" srcOrd="4" destOrd="0" presId="urn:microsoft.com/office/officeart/2005/8/layout/gear1"/>
    <dgm:cxn modelId="{FBDBDBF0-5A84-4A25-BDB8-CCE71B13B003}" type="presParOf" srcId="{3D5D6CA7-2BFB-4E65-8F8B-99D1E7A454C3}" destId="{6CFCF05D-1FA7-4E88-9EE1-DD88995D2DF2}" srcOrd="5" destOrd="0" presId="urn:microsoft.com/office/officeart/2005/8/layout/gear1"/>
    <dgm:cxn modelId="{E53752DD-5CDE-4807-A01F-C91F6DB27F44}" type="presParOf" srcId="{3D5D6CA7-2BFB-4E65-8F8B-99D1E7A454C3}" destId="{656F991D-41A3-4A20-B961-AFC896DFEBA7}" srcOrd="6" destOrd="0" presId="urn:microsoft.com/office/officeart/2005/8/layout/gear1"/>
    <dgm:cxn modelId="{08FE89A7-CDC7-4F2A-BA1E-8BAB27835143}" type="presParOf" srcId="{3D5D6CA7-2BFB-4E65-8F8B-99D1E7A454C3}" destId="{7E45E049-495F-483B-B154-5F7320B78DC4}" srcOrd="7" destOrd="0" presId="urn:microsoft.com/office/officeart/2005/8/layout/gear1"/>
    <dgm:cxn modelId="{AFC212CD-93EB-43FB-9187-D7B4E62F00A4}" type="presParOf" srcId="{3D5D6CA7-2BFB-4E65-8F8B-99D1E7A454C3}" destId="{4EF372B6-164D-45FE-A68F-4B2651B06C5A}" srcOrd="8" destOrd="0" presId="urn:microsoft.com/office/officeart/2005/8/layout/gear1"/>
    <dgm:cxn modelId="{A0CA3C4F-8E80-47BB-AF30-A36540101538}" type="presParOf" srcId="{3D5D6CA7-2BFB-4E65-8F8B-99D1E7A454C3}" destId="{58FCB8B4-6D49-4FB9-A0A6-6D084F336AFA}" srcOrd="9" destOrd="0" presId="urn:microsoft.com/office/officeart/2005/8/layout/gear1"/>
    <dgm:cxn modelId="{9EA06884-2CDA-48F5-9B26-05D818582823}" type="presParOf" srcId="{3D5D6CA7-2BFB-4E65-8F8B-99D1E7A454C3}" destId="{559B7145-391F-4D2E-A0FC-997D1BFC5006}" srcOrd="10" destOrd="0" presId="urn:microsoft.com/office/officeart/2005/8/layout/gear1"/>
    <dgm:cxn modelId="{5AA69C0A-72B6-4943-BA8D-6B045903B112}" type="presParOf" srcId="{3D5D6CA7-2BFB-4E65-8F8B-99D1E7A454C3}" destId="{15DFA06F-9086-4906-9133-69AA590FBA03}" srcOrd="11" destOrd="0" presId="urn:microsoft.com/office/officeart/2005/8/layout/gear1"/>
    <dgm:cxn modelId="{59B0C727-507C-41F6-BDE5-147EE05ECE2A}" type="presParOf" srcId="{3D5D6CA7-2BFB-4E65-8F8B-99D1E7A454C3}" destId="{DE787F92-AA9E-4902-813C-0A2BB3ADA12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862C8D-B288-43DC-A3EA-3087FD5ADCDB}"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8177FF9E-663B-4160-B11F-4F76EDC87DDA}">
      <dgm:prSet phldrT="[Text]" custT="1"/>
      <dgm:spPr/>
      <dgm:t>
        <a:bodyPr/>
        <a:lstStyle/>
        <a:p>
          <a:r>
            <a:rPr lang="en-GB" sz="2400" dirty="0">
              <a:latin typeface="Arial" pitchFamily="34" charset="0"/>
              <a:cs typeface="Arial" pitchFamily="34" charset="0"/>
            </a:rPr>
            <a:t>Careers</a:t>
          </a:r>
        </a:p>
      </dgm:t>
    </dgm:pt>
    <dgm:pt modelId="{FA70C341-C2AB-4432-AB19-0585D5E48DDB}" type="parTrans" cxnId="{C2D6A9E3-7642-4601-AF78-3A1C7A583F78}">
      <dgm:prSet/>
      <dgm:spPr/>
      <dgm:t>
        <a:bodyPr/>
        <a:lstStyle/>
        <a:p>
          <a:endParaRPr lang="en-GB" sz="3200"/>
        </a:p>
      </dgm:t>
    </dgm:pt>
    <dgm:pt modelId="{698B3F9F-9023-4778-BCF6-A7FDD74CBA5D}" type="sibTrans" cxnId="{C2D6A9E3-7642-4601-AF78-3A1C7A583F78}">
      <dgm:prSet/>
      <dgm:spPr/>
      <dgm:t>
        <a:bodyPr/>
        <a:lstStyle/>
        <a:p>
          <a:endParaRPr lang="en-GB" sz="3200"/>
        </a:p>
      </dgm:t>
    </dgm:pt>
    <dgm:pt modelId="{1AB3615A-1512-4BCB-86EE-85FDE5E5E4DB}">
      <dgm:prSet phldrT="[Text]" custT="1"/>
      <dgm:spPr/>
      <dgm:t>
        <a:bodyPr/>
        <a:lstStyle/>
        <a:p>
          <a:r>
            <a:rPr lang="en-GB" sz="1100" b="0" cap="none" spc="0" dirty="0">
              <a:effectLst>
                <a:outerShdw blurRad="63500" dir="3600000" algn="tl" rotWithShape="0">
                  <a:srgbClr val="000000">
                    <a:alpha val="70000"/>
                  </a:srgbClr>
                </a:outerShdw>
              </a:effectLst>
              <a:latin typeface="Arial" pitchFamily="34" charset="0"/>
              <a:cs typeface="Arial" pitchFamily="34" charset="0"/>
            </a:rPr>
            <a:t>International coaching</a:t>
          </a:r>
        </a:p>
      </dgm:t>
    </dgm:pt>
    <dgm:pt modelId="{01A3D0DE-48C0-4A9F-BCF0-E1D617A5DA1D}" type="parTrans" cxnId="{DA09EDA1-418D-4A16-8411-8E223863D69D}">
      <dgm:prSet custT="1"/>
      <dgm:spPr/>
      <dgm:t>
        <a:bodyPr/>
        <a:lstStyle/>
        <a:p>
          <a:endParaRPr lang="en-GB" sz="900"/>
        </a:p>
      </dgm:t>
    </dgm:pt>
    <dgm:pt modelId="{36E21AEF-CEE9-49FE-BB56-CC8C6CD35A2B}" type="sibTrans" cxnId="{DA09EDA1-418D-4A16-8411-8E223863D69D}">
      <dgm:prSet/>
      <dgm:spPr/>
      <dgm:t>
        <a:bodyPr/>
        <a:lstStyle/>
        <a:p>
          <a:endParaRPr lang="en-GB" sz="3200"/>
        </a:p>
      </dgm:t>
    </dgm:pt>
    <dgm:pt modelId="{0F89E772-99BE-49CA-BF56-DF34A34E404E}">
      <dgm:prSet phldrT="[Tex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Sport Management </a:t>
          </a:r>
        </a:p>
      </dgm:t>
    </dgm:pt>
    <dgm:pt modelId="{4B71A420-74C7-45B7-B5CA-C326450AC782}" type="parTrans" cxnId="{1FA02C90-0636-490E-B58B-1941A8171629}">
      <dgm:prSet custT="1"/>
      <dgm:spPr/>
      <dgm:t>
        <a:bodyPr/>
        <a:lstStyle/>
        <a:p>
          <a:endParaRPr lang="en-GB" sz="900"/>
        </a:p>
      </dgm:t>
    </dgm:pt>
    <dgm:pt modelId="{4AFC86CF-BA9E-4B46-8543-97C80F987A04}" type="sibTrans" cxnId="{1FA02C90-0636-490E-B58B-1941A8171629}">
      <dgm:prSet/>
      <dgm:spPr/>
      <dgm:t>
        <a:bodyPr/>
        <a:lstStyle/>
        <a:p>
          <a:endParaRPr lang="en-GB" sz="3200"/>
        </a:p>
      </dgm:t>
    </dgm:pt>
    <dgm:pt modelId="{87DC663F-4C0E-4BE4-8E3D-D1CCC590579C}">
      <dgm:prSet phldrT="[Tex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Prof Football Clubs</a:t>
          </a:r>
        </a:p>
      </dgm:t>
    </dgm:pt>
    <dgm:pt modelId="{AC2F5440-D19B-4E3E-ACBC-31696FFCD878}" type="parTrans" cxnId="{B1E25AB0-E262-489A-82FD-75020E3C4FA0}">
      <dgm:prSet custT="1"/>
      <dgm:spPr/>
      <dgm:t>
        <a:bodyPr/>
        <a:lstStyle/>
        <a:p>
          <a:endParaRPr lang="en-GB" sz="900"/>
        </a:p>
      </dgm:t>
    </dgm:pt>
    <dgm:pt modelId="{A87CAB87-BDCD-4A14-9CA7-6B01BEFE511A}" type="sibTrans" cxnId="{B1E25AB0-E262-489A-82FD-75020E3C4FA0}">
      <dgm:prSet/>
      <dgm:spPr/>
      <dgm:t>
        <a:bodyPr/>
        <a:lstStyle/>
        <a:p>
          <a:endParaRPr lang="en-GB" sz="3200"/>
        </a:p>
      </dgm:t>
    </dgm:pt>
    <dgm:pt modelId="{48B13ED0-128B-497A-A594-62A7089A2065}">
      <dgm:prSe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Pro Club Comm. Depts.</a:t>
          </a:r>
        </a:p>
      </dgm:t>
    </dgm:pt>
    <dgm:pt modelId="{F42DF3FC-2CD9-45E8-99F4-7FCBFDF0621A}" type="parTrans" cxnId="{1E54E534-C211-40CB-94E9-B0AC833259F8}">
      <dgm:prSet custT="1"/>
      <dgm:spPr/>
      <dgm:t>
        <a:bodyPr/>
        <a:lstStyle/>
        <a:p>
          <a:endParaRPr lang="en-GB" sz="900"/>
        </a:p>
      </dgm:t>
    </dgm:pt>
    <dgm:pt modelId="{86202E60-351F-4F39-88F9-685F427C35D8}" type="sibTrans" cxnId="{1E54E534-C211-40CB-94E9-B0AC833259F8}">
      <dgm:prSet/>
      <dgm:spPr/>
      <dgm:t>
        <a:bodyPr/>
        <a:lstStyle/>
        <a:p>
          <a:endParaRPr lang="en-GB" sz="3200"/>
        </a:p>
      </dgm:t>
    </dgm:pt>
    <dgm:pt modelId="{56124258-D0ED-4C69-B6D1-89E4DDB40A53}">
      <dgm:prSet phldrT="[Text]" custT="1"/>
      <dgm:spPr/>
      <dgm:t>
        <a:bodyPr/>
        <a:lstStyle/>
        <a:p>
          <a:r>
            <a:rPr lang="en-GB" sz="1100" b="0" cap="none" spc="0" dirty="0">
              <a:effectLst>
                <a:outerShdw blurRad="63500" dir="3600000" algn="tl" rotWithShape="0">
                  <a:srgbClr val="000000">
                    <a:alpha val="70000"/>
                  </a:srgbClr>
                </a:outerShdw>
              </a:effectLst>
              <a:latin typeface="Arial" pitchFamily="34" charset="0"/>
              <a:cs typeface="Arial" pitchFamily="34" charset="0"/>
            </a:rPr>
            <a:t>Sport/</a:t>
          </a:r>
        </a:p>
        <a:p>
          <a:r>
            <a:rPr lang="en-GB" sz="1100" b="0" cap="none" spc="0" dirty="0">
              <a:effectLst>
                <a:outerShdw blurRad="63500" dir="3600000" algn="tl" rotWithShape="0">
                  <a:srgbClr val="000000">
                    <a:alpha val="70000"/>
                  </a:srgbClr>
                </a:outerShdw>
              </a:effectLst>
              <a:latin typeface="Arial" pitchFamily="34" charset="0"/>
              <a:cs typeface="Arial" pitchFamily="34" charset="0"/>
            </a:rPr>
            <a:t>Football Dev. Officer</a:t>
          </a:r>
        </a:p>
      </dgm:t>
    </dgm:pt>
    <dgm:pt modelId="{38B7DAB1-9711-4CD7-B0BA-061EF7D32527}" type="parTrans" cxnId="{93A060F9-1AB6-4613-A0C1-46DF108BD2C0}">
      <dgm:prSet custT="1"/>
      <dgm:spPr/>
      <dgm:t>
        <a:bodyPr/>
        <a:lstStyle/>
        <a:p>
          <a:endParaRPr lang="en-GB" sz="900"/>
        </a:p>
      </dgm:t>
    </dgm:pt>
    <dgm:pt modelId="{7EBB1476-5CF7-4395-9A09-ECE278837E56}" type="sibTrans" cxnId="{93A060F9-1AB6-4613-A0C1-46DF108BD2C0}">
      <dgm:prSet/>
      <dgm:spPr/>
      <dgm:t>
        <a:bodyPr/>
        <a:lstStyle/>
        <a:p>
          <a:endParaRPr lang="en-GB" sz="3200"/>
        </a:p>
      </dgm:t>
    </dgm:pt>
    <dgm:pt modelId="{2912CF74-3837-49CF-A510-DDDE8DCE5B2F}">
      <dgm:prSet phldrT="[Tex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NGB’s</a:t>
          </a:r>
        </a:p>
      </dgm:t>
    </dgm:pt>
    <dgm:pt modelId="{D4550FF8-AE15-44D2-A49C-EAB81890DB7C}" type="parTrans" cxnId="{9360F45F-230D-4075-AC03-F5EEFB5E5504}">
      <dgm:prSet custT="1"/>
      <dgm:spPr/>
      <dgm:t>
        <a:bodyPr/>
        <a:lstStyle/>
        <a:p>
          <a:endParaRPr lang="en-GB" sz="900"/>
        </a:p>
      </dgm:t>
    </dgm:pt>
    <dgm:pt modelId="{3C23DD18-F75B-4136-931E-A8ABA9ADA6CD}" type="sibTrans" cxnId="{9360F45F-230D-4075-AC03-F5EEFB5E5504}">
      <dgm:prSet/>
      <dgm:spPr/>
      <dgm:t>
        <a:bodyPr/>
        <a:lstStyle/>
        <a:p>
          <a:endParaRPr lang="en-GB" sz="3200"/>
        </a:p>
      </dgm:t>
    </dgm:pt>
    <dgm:pt modelId="{5503D5BD-36FC-492B-88B6-D350FCB651BA}">
      <dgm:prSet phldrT="[Tex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Masters Degree</a:t>
          </a:r>
        </a:p>
      </dgm:t>
    </dgm:pt>
    <dgm:pt modelId="{2686E36E-E2B8-440D-95DE-2ECADEE184F5}" type="parTrans" cxnId="{434DD00C-F2A3-4D69-822F-5A3036A7B0DE}">
      <dgm:prSet custT="1"/>
      <dgm:spPr/>
      <dgm:t>
        <a:bodyPr/>
        <a:lstStyle/>
        <a:p>
          <a:endParaRPr lang="en-GB" sz="900"/>
        </a:p>
      </dgm:t>
    </dgm:pt>
    <dgm:pt modelId="{76DAE025-694B-4EE6-9C02-387D594A64A0}" type="sibTrans" cxnId="{434DD00C-F2A3-4D69-822F-5A3036A7B0DE}">
      <dgm:prSet/>
      <dgm:spPr/>
      <dgm:t>
        <a:bodyPr/>
        <a:lstStyle/>
        <a:p>
          <a:endParaRPr lang="en-GB" sz="3200"/>
        </a:p>
      </dgm:t>
    </dgm:pt>
    <dgm:pt modelId="{9F3CF071-0448-4A28-B957-81F39978E592}">
      <dgm:prSet phldrT="[Tex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Teaching </a:t>
          </a:r>
        </a:p>
      </dgm:t>
    </dgm:pt>
    <dgm:pt modelId="{C1619E66-F67D-4AD6-AC02-F18CA1CEA394}" type="parTrans" cxnId="{47D1663E-D9D5-4646-98CF-211BDC61AD01}">
      <dgm:prSet custT="1"/>
      <dgm:spPr/>
      <dgm:t>
        <a:bodyPr/>
        <a:lstStyle/>
        <a:p>
          <a:endParaRPr lang="en-GB" sz="900"/>
        </a:p>
      </dgm:t>
    </dgm:pt>
    <dgm:pt modelId="{75415CAB-8BA1-4A41-B9C6-60B3F63D421F}" type="sibTrans" cxnId="{47D1663E-D9D5-4646-98CF-211BDC61AD01}">
      <dgm:prSet/>
      <dgm:spPr/>
      <dgm:t>
        <a:bodyPr/>
        <a:lstStyle/>
        <a:p>
          <a:endParaRPr lang="en-GB" sz="3200"/>
        </a:p>
      </dgm:t>
    </dgm:pt>
    <dgm:pt modelId="{BAA06E09-D83F-4996-9242-0463349E1B2C}">
      <dgm:prSe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Football Academies</a:t>
          </a:r>
        </a:p>
      </dgm:t>
    </dgm:pt>
    <dgm:pt modelId="{014B3F3C-BF22-4F45-AB9D-47D4F9186148}" type="parTrans" cxnId="{439D9157-CBE5-44AA-A4B0-C1D9CDF727D0}">
      <dgm:prSet custT="1"/>
      <dgm:spPr/>
      <dgm:t>
        <a:bodyPr/>
        <a:lstStyle/>
        <a:p>
          <a:endParaRPr lang="en-GB" sz="900"/>
        </a:p>
      </dgm:t>
    </dgm:pt>
    <dgm:pt modelId="{9FB282E6-DADC-422F-B877-EFA6DC6D06DA}" type="sibTrans" cxnId="{439D9157-CBE5-44AA-A4B0-C1D9CDF727D0}">
      <dgm:prSet/>
      <dgm:spPr/>
      <dgm:t>
        <a:bodyPr/>
        <a:lstStyle/>
        <a:p>
          <a:endParaRPr lang="en-GB" sz="3200"/>
        </a:p>
      </dgm:t>
    </dgm:pt>
    <dgm:pt modelId="{ADC1285B-8B39-4F06-A508-4B3E8C49A7B4}">
      <dgm:prSet custT="1"/>
      <dgm:spPr/>
      <dgm:t>
        <a:bodyPr/>
        <a:lstStyle/>
        <a:p>
          <a:r>
            <a:rPr lang="en-GB" sz="1100" b="0" cap="none" spc="0" dirty="0">
              <a:effectLst>
                <a:outerShdw blurRad="63500" dir="3600000" algn="tl" rotWithShape="0">
                  <a:srgbClr val="000000">
                    <a:alpha val="70000"/>
                  </a:srgbClr>
                </a:outerShdw>
              </a:effectLst>
              <a:latin typeface="Arial" pitchFamily="34" charset="0"/>
              <a:cs typeface="Arial" pitchFamily="34" charset="0"/>
            </a:rPr>
            <a:t>Postgraduate Research / Lecturer</a:t>
          </a:r>
        </a:p>
      </dgm:t>
    </dgm:pt>
    <dgm:pt modelId="{B5BBA9CE-7442-4D35-83BE-F6E8450DB26E}" type="parTrans" cxnId="{8C1C112B-FB1D-454E-B34C-EA4D82DF1D4F}">
      <dgm:prSet custT="1"/>
      <dgm:spPr/>
      <dgm:t>
        <a:bodyPr/>
        <a:lstStyle/>
        <a:p>
          <a:endParaRPr lang="en-GB" sz="900"/>
        </a:p>
      </dgm:t>
    </dgm:pt>
    <dgm:pt modelId="{1C4BD98A-DB80-4C32-A29E-2EF9FD751AF3}" type="sibTrans" cxnId="{8C1C112B-FB1D-454E-B34C-EA4D82DF1D4F}">
      <dgm:prSet/>
      <dgm:spPr/>
      <dgm:t>
        <a:bodyPr/>
        <a:lstStyle/>
        <a:p>
          <a:endParaRPr lang="en-GB" sz="3200"/>
        </a:p>
      </dgm:t>
    </dgm:pt>
    <dgm:pt modelId="{A6666B7D-E09F-40F1-9BDC-26E45ACB20E1}">
      <dgm:prSe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County Sports Partnership</a:t>
          </a:r>
        </a:p>
      </dgm:t>
    </dgm:pt>
    <dgm:pt modelId="{21598A74-8A01-40B0-9D2B-22E8E75CC06B}" type="parTrans" cxnId="{07DEE81F-7A69-4C91-88E3-042B45A96B89}">
      <dgm:prSet custT="1"/>
      <dgm:spPr/>
      <dgm:t>
        <a:bodyPr/>
        <a:lstStyle/>
        <a:p>
          <a:endParaRPr lang="en-GB" sz="900"/>
        </a:p>
      </dgm:t>
    </dgm:pt>
    <dgm:pt modelId="{6CF88CF1-E120-4A1E-BF7D-D5C829C484F4}" type="sibTrans" cxnId="{07DEE81F-7A69-4C91-88E3-042B45A96B89}">
      <dgm:prSet/>
      <dgm:spPr/>
      <dgm:t>
        <a:bodyPr/>
        <a:lstStyle/>
        <a:p>
          <a:endParaRPr lang="en-GB" sz="3200"/>
        </a:p>
      </dgm:t>
    </dgm:pt>
    <dgm:pt modelId="{41250E96-E4E2-43E7-ADCF-0592C5A2B8E9}">
      <dgm:prSet custT="1"/>
      <dgm:spPr/>
      <dgm:t>
        <a:bodyPr/>
        <a:lstStyle/>
        <a:p>
          <a:r>
            <a:rPr lang="en-GB" sz="1100" b="0" cap="none" spc="0">
              <a:effectLst>
                <a:outerShdw blurRad="63500" dir="3600000" algn="tl" rotWithShape="0">
                  <a:srgbClr val="000000">
                    <a:alpha val="70000"/>
                  </a:srgbClr>
                </a:outerShdw>
              </a:effectLst>
              <a:latin typeface="Arial" pitchFamily="34" charset="0"/>
              <a:cs typeface="Arial" pitchFamily="34" charset="0"/>
            </a:rPr>
            <a:t>Soccer Schools</a:t>
          </a:r>
        </a:p>
      </dgm:t>
    </dgm:pt>
    <dgm:pt modelId="{40F16D3C-9A81-4893-BED3-73B510AB1103}" type="parTrans" cxnId="{D9B69F54-F3AA-4528-A647-661A9006CA8F}">
      <dgm:prSet custT="1"/>
      <dgm:spPr/>
      <dgm:t>
        <a:bodyPr/>
        <a:lstStyle/>
        <a:p>
          <a:endParaRPr lang="en-GB" sz="900"/>
        </a:p>
      </dgm:t>
    </dgm:pt>
    <dgm:pt modelId="{9275E13D-E112-42A5-9CDD-80A5AB877976}" type="sibTrans" cxnId="{D9B69F54-F3AA-4528-A647-661A9006CA8F}">
      <dgm:prSet/>
      <dgm:spPr/>
      <dgm:t>
        <a:bodyPr/>
        <a:lstStyle/>
        <a:p>
          <a:endParaRPr lang="en-GB" sz="3200"/>
        </a:p>
      </dgm:t>
    </dgm:pt>
    <dgm:pt modelId="{9EA3CD56-6E3B-4250-A041-B158DDF7A275}" type="pres">
      <dgm:prSet presAssocID="{2B862C8D-B288-43DC-A3EA-3087FD5ADCDB}" presName="cycle" presStyleCnt="0">
        <dgm:presLayoutVars>
          <dgm:chMax val="1"/>
          <dgm:dir/>
          <dgm:animLvl val="ctr"/>
          <dgm:resizeHandles val="exact"/>
        </dgm:presLayoutVars>
      </dgm:prSet>
      <dgm:spPr/>
    </dgm:pt>
    <dgm:pt modelId="{86A3FC75-AC63-4389-8192-AE897B050708}" type="pres">
      <dgm:prSet presAssocID="{8177FF9E-663B-4160-B11F-4F76EDC87DDA}" presName="centerShape" presStyleLbl="node0" presStyleIdx="0" presStyleCnt="1" custScaleX="188472" custScaleY="134873"/>
      <dgm:spPr/>
    </dgm:pt>
    <dgm:pt modelId="{BE25182E-8718-41C9-8C88-52C7DE3C99EF}" type="pres">
      <dgm:prSet presAssocID="{38B7DAB1-9711-4CD7-B0BA-061EF7D32527}" presName="Name9" presStyleLbl="parChTrans1D2" presStyleIdx="0" presStyleCnt="12"/>
      <dgm:spPr/>
    </dgm:pt>
    <dgm:pt modelId="{C0A6BFEC-7491-4FDB-9A46-A25AAAB08877}" type="pres">
      <dgm:prSet presAssocID="{38B7DAB1-9711-4CD7-B0BA-061EF7D32527}" presName="connTx" presStyleLbl="parChTrans1D2" presStyleIdx="0" presStyleCnt="12"/>
      <dgm:spPr/>
    </dgm:pt>
    <dgm:pt modelId="{732EBB9F-8429-41B6-9552-12E9A1A69A2E}" type="pres">
      <dgm:prSet presAssocID="{56124258-D0ED-4C69-B6D1-89E4DDB40A53}" presName="node" presStyleLbl="node1" presStyleIdx="0" presStyleCnt="12" custScaleX="121472" custScaleY="121239">
        <dgm:presLayoutVars>
          <dgm:bulletEnabled val="1"/>
        </dgm:presLayoutVars>
      </dgm:prSet>
      <dgm:spPr/>
    </dgm:pt>
    <dgm:pt modelId="{FE28462E-9B22-4A63-B57A-7AF4674C0736}" type="pres">
      <dgm:prSet presAssocID="{D4550FF8-AE15-44D2-A49C-EAB81890DB7C}" presName="Name9" presStyleLbl="parChTrans1D2" presStyleIdx="1" presStyleCnt="12"/>
      <dgm:spPr/>
    </dgm:pt>
    <dgm:pt modelId="{74487CF4-134D-4B20-8BBD-68B3A32ACC6D}" type="pres">
      <dgm:prSet presAssocID="{D4550FF8-AE15-44D2-A49C-EAB81890DB7C}" presName="connTx" presStyleLbl="parChTrans1D2" presStyleIdx="1" presStyleCnt="12"/>
      <dgm:spPr/>
    </dgm:pt>
    <dgm:pt modelId="{28EE2A2F-2B97-474E-B9D3-FB451B950C01}" type="pres">
      <dgm:prSet presAssocID="{2912CF74-3837-49CF-A510-DDDE8DCE5B2F}" presName="node" presStyleLbl="node1" presStyleIdx="1" presStyleCnt="12" custScaleX="121472" custScaleY="121239">
        <dgm:presLayoutVars>
          <dgm:bulletEnabled val="1"/>
        </dgm:presLayoutVars>
      </dgm:prSet>
      <dgm:spPr/>
    </dgm:pt>
    <dgm:pt modelId="{82A1881E-6E7E-45BA-8C84-BCD1185C7E9E}" type="pres">
      <dgm:prSet presAssocID="{C1619E66-F67D-4AD6-AC02-F18CA1CEA394}" presName="Name9" presStyleLbl="parChTrans1D2" presStyleIdx="2" presStyleCnt="12"/>
      <dgm:spPr/>
    </dgm:pt>
    <dgm:pt modelId="{8518206B-7699-4527-BB2E-2CB97CFD3C40}" type="pres">
      <dgm:prSet presAssocID="{C1619E66-F67D-4AD6-AC02-F18CA1CEA394}" presName="connTx" presStyleLbl="parChTrans1D2" presStyleIdx="2" presStyleCnt="12"/>
      <dgm:spPr/>
    </dgm:pt>
    <dgm:pt modelId="{FD6005F9-80E2-49D9-B16D-50E42912476B}" type="pres">
      <dgm:prSet presAssocID="{9F3CF071-0448-4A28-B957-81F39978E592}" presName="node" presStyleLbl="node1" presStyleIdx="2" presStyleCnt="12" custScaleX="121472" custScaleY="121239">
        <dgm:presLayoutVars>
          <dgm:bulletEnabled val="1"/>
        </dgm:presLayoutVars>
      </dgm:prSet>
      <dgm:spPr/>
    </dgm:pt>
    <dgm:pt modelId="{B9EE9826-2705-4866-B152-021D11499788}" type="pres">
      <dgm:prSet presAssocID="{2686E36E-E2B8-440D-95DE-2ECADEE184F5}" presName="Name9" presStyleLbl="parChTrans1D2" presStyleIdx="3" presStyleCnt="12"/>
      <dgm:spPr/>
    </dgm:pt>
    <dgm:pt modelId="{BFFAD168-2E9D-4400-A7A6-23493EA0291E}" type="pres">
      <dgm:prSet presAssocID="{2686E36E-E2B8-440D-95DE-2ECADEE184F5}" presName="connTx" presStyleLbl="parChTrans1D2" presStyleIdx="3" presStyleCnt="12"/>
      <dgm:spPr/>
    </dgm:pt>
    <dgm:pt modelId="{896BA92C-DCC7-448B-B353-027351850FC5}" type="pres">
      <dgm:prSet presAssocID="{5503D5BD-36FC-492B-88B6-D350FCB651BA}" presName="node" presStyleLbl="node1" presStyleIdx="3" presStyleCnt="12" custScaleX="121472" custScaleY="121239">
        <dgm:presLayoutVars>
          <dgm:bulletEnabled val="1"/>
        </dgm:presLayoutVars>
      </dgm:prSet>
      <dgm:spPr/>
    </dgm:pt>
    <dgm:pt modelId="{B1B8B410-2E8C-4849-BB88-27A9AB8BE57D}" type="pres">
      <dgm:prSet presAssocID="{01A3D0DE-48C0-4A9F-BCF0-E1D617A5DA1D}" presName="Name9" presStyleLbl="parChTrans1D2" presStyleIdx="4" presStyleCnt="12"/>
      <dgm:spPr/>
    </dgm:pt>
    <dgm:pt modelId="{09AC820F-EDE1-4607-A077-312DA59F6219}" type="pres">
      <dgm:prSet presAssocID="{01A3D0DE-48C0-4A9F-BCF0-E1D617A5DA1D}" presName="connTx" presStyleLbl="parChTrans1D2" presStyleIdx="4" presStyleCnt="12"/>
      <dgm:spPr/>
    </dgm:pt>
    <dgm:pt modelId="{4345DA98-A14A-4986-8D3F-654CCE20178A}" type="pres">
      <dgm:prSet presAssocID="{1AB3615A-1512-4BCB-86EE-85FDE5E5E4DB}" presName="node" presStyleLbl="node1" presStyleIdx="4" presStyleCnt="12" custScaleX="123784" custScaleY="121239">
        <dgm:presLayoutVars>
          <dgm:bulletEnabled val="1"/>
        </dgm:presLayoutVars>
      </dgm:prSet>
      <dgm:spPr/>
    </dgm:pt>
    <dgm:pt modelId="{1CF32EA1-A27C-4EC6-913D-575E9D8F66EF}" type="pres">
      <dgm:prSet presAssocID="{4B71A420-74C7-45B7-B5CA-C326450AC782}" presName="Name9" presStyleLbl="parChTrans1D2" presStyleIdx="5" presStyleCnt="12"/>
      <dgm:spPr/>
    </dgm:pt>
    <dgm:pt modelId="{ADB2F436-3999-4413-8928-DD88278978D1}" type="pres">
      <dgm:prSet presAssocID="{4B71A420-74C7-45B7-B5CA-C326450AC782}" presName="connTx" presStyleLbl="parChTrans1D2" presStyleIdx="5" presStyleCnt="12"/>
      <dgm:spPr/>
    </dgm:pt>
    <dgm:pt modelId="{9280AC4A-5293-48D3-9DB7-F9A0DE15378F}" type="pres">
      <dgm:prSet presAssocID="{0F89E772-99BE-49CA-BF56-DF34A34E404E}" presName="node" presStyleLbl="node1" presStyleIdx="5" presStyleCnt="12" custScaleX="121472" custScaleY="121239">
        <dgm:presLayoutVars>
          <dgm:bulletEnabled val="1"/>
        </dgm:presLayoutVars>
      </dgm:prSet>
      <dgm:spPr/>
    </dgm:pt>
    <dgm:pt modelId="{3A3380FD-7893-490E-84C0-DC099C3C9026}" type="pres">
      <dgm:prSet presAssocID="{AC2F5440-D19B-4E3E-ACBC-31696FFCD878}" presName="Name9" presStyleLbl="parChTrans1D2" presStyleIdx="6" presStyleCnt="12"/>
      <dgm:spPr/>
    </dgm:pt>
    <dgm:pt modelId="{4F89513C-36EB-4CFC-BAC6-C761568B3AD6}" type="pres">
      <dgm:prSet presAssocID="{AC2F5440-D19B-4E3E-ACBC-31696FFCD878}" presName="connTx" presStyleLbl="parChTrans1D2" presStyleIdx="6" presStyleCnt="12"/>
      <dgm:spPr/>
    </dgm:pt>
    <dgm:pt modelId="{41FE98D1-6E18-489B-A751-DB1067446051}" type="pres">
      <dgm:prSet presAssocID="{87DC663F-4C0E-4BE4-8E3D-D1CCC590579C}" presName="node" presStyleLbl="node1" presStyleIdx="6" presStyleCnt="12" custScaleX="121472" custScaleY="121239">
        <dgm:presLayoutVars>
          <dgm:bulletEnabled val="1"/>
        </dgm:presLayoutVars>
      </dgm:prSet>
      <dgm:spPr/>
    </dgm:pt>
    <dgm:pt modelId="{98FA2A60-0736-44AE-92FA-48B81B4FC57E}" type="pres">
      <dgm:prSet presAssocID="{F42DF3FC-2CD9-45E8-99F4-7FCBFDF0621A}" presName="Name9" presStyleLbl="parChTrans1D2" presStyleIdx="7" presStyleCnt="12"/>
      <dgm:spPr/>
    </dgm:pt>
    <dgm:pt modelId="{9E0D167A-3A03-479A-95F7-F4D9CB003198}" type="pres">
      <dgm:prSet presAssocID="{F42DF3FC-2CD9-45E8-99F4-7FCBFDF0621A}" presName="connTx" presStyleLbl="parChTrans1D2" presStyleIdx="7" presStyleCnt="12"/>
      <dgm:spPr/>
    </dgm:pt>
    <dgm:pt modelId="{23999CA7-CF63-401A-A7E2-CD0CC8DBE2FB}" type="pres">
      <dgm:prSet presAssocID="{48B13ED0-128B-497A-A594-62A7089A2065}" presName="node" presStyleLbl="node1" presStyleIdx="7" presStyleCnt="12" custScaleX="121472" custScaleY="121239">
        <dgm:presLayoutVars>
          <dgm:bulletEnabled val="1"/>
        </dgm:presLayoutVars>
      </dgm:prSet>
      <dgm:spPr/>
    </dgm:pt>
    <dgm:pt modelId="{34BC52BA-1C85-48A2-B070-7DAD289B3EF3}" type="pres">
      <dgm:prSet presAssocID="{014B3F3C-BF22-4F45-AB9D-47D4F9186148}" presName="Name9" presStyleLbl="parChTrans1D2" presStyleIdx="8" presStyleCnt="12"/>
      <dgm:spPr/>
    </dgm:pt>
    <dgm:pt modelId="{50F6BFFB-32FE-4FB7-A6C7-9C6F37A3F141}" type="pres">
      <dgm:prSet presAssocID="{014B3F3C-BF22-4F45-AB9D-47D4F9186148}" presName="connTx" presStyleLbl="parChTrans1D2" presStyleIdx="8" presStyleCnt="12"/>
      <dgm:spPr/>
    </dgm:pt>
    <dgm:pt modelId="{A062854A-DAC2-442E-A81B-7593635EB23F}" type="pres">
      <dgm:prSet presAssocID="{BAA06E09-D83F-4996-9242-0463349E1B2C}" presName="node" presStyleLbl="node1" presStyleIdx="8" presStyleCnt="12" custScaleX="121472" custScaleY="121239">
        <dgm:presLayoutVars>
          <dgm:bulletEnabled val="1"/>
        </dgm:presLayoutVars>
      </dgm:prSet>
      <dgm:spPr/>
    </dgm:pt>
    <dgm:pt modelId="{FD32618B-20F4-4628-8C90-C064040534E6}" type="pres">
      <dgm:prSet presAssocID="{B5BBA9CE-7442-4D35-83BE-F6E8450DB26E}" presName="Name9" presStyleLbl="parChTrans1D2" presStyleIdx="9" presStyleCnt="12"/>
      <dgm:spPr/>
    </dgm:pt>
    <dgm:pt modelId="{32AA75F4-FCFC-4DF0-BC77-B7DDF35D20A7}" type="pres">
      <dgm:prSet presAssocID="{B5BBA9CE-7442-4D35-83BE-F6E8450DB26E}" presName="connTx" presStyleLbl="parChTrans1D2" presStyleIdx="9" presStyleCnt="12"/>
      <dgm:spPr/>
    </dgm:pt>
    <dgm:pt modelId="{DE6119A6-9283-45D3-A00B-8C705584D9F5}" type="pres">
      <dgm:prSet presAssocID="{ADC1285B-8B39-4F06-A508-4B3E8C49A7B4}" presName="node" presStyleLbl="node1" presStyleIdx="9" presStyleCnt="12" custScaleX="121472" custScaleY="121239">
        <dgm:presLayoutVars>
          <dgm:bulletEnabled val="1"/>
        </dgm:presLayoutVars>
      </dgm:prSet>
      <dgm:spPr/>
    </dgm:pt>
    <dgm:pt modelId="{9BF2A384-4E28-43A0-A01B-D4999E36286D}" type="pres">
      <dgm:prSet presAssocID="{21598A74-8A01-40B0-9D2B-22E8E75CC06B}" presName="Name9" presStyleLbl="parChTrans1D2" presStyleIdx="10" presStyleCnt="12"/>
      <dgm:spPr/>
    </dgm:pt>
    <dgm:pt modelId="{0D8D34F0-01D6-45A4-951A-CDB9E0CED49F}" type="pres">
      <dgm:prSet presAssocID="{21598A74-8A01-40B0-9D2B-22E8E75CC06B}" presName="connTx" presStyleLbl="parChTrans1D2" presStyleIdx="10" presStyleCnt="12"/>
      <dgm:spPr/>
    </dgm:pt>
    <dgm:pt modelId="{041F3B93-46A2-43E1-B851-F1784AB8EABD}" type="pres">
      <dgm:prSet presAssocID="{A6666B7D-E09F-40F1-9BDC-26E45ACB20E1}" presName="node" presStyleLbl="node1" presStyleIdx="10" presStyleCnt="12" custScaleX="121472" custScaleY="121239">
        <dgm:presLayoutVars>
          <dgm:bulletEnabled val="1"/>
        </dgm:presLayoutVars>
      </dgm:prSet>
      <dgm:spPr/>
    </dgm:pt>
    <dgm:pt modelId="{33AA658A-7A19-4F08-B401-87D573B0E284}" type="pres">
      <dgm:prSet presAssocID="{40F16D3C-9A81-4893-BED3-73B510AB1103}" presName="Name9" presStyleLbl="parChTrans1D2" presStyleIdx="11" presStyleCnt="12"/>
      <dgm:spPr/>
    </dgm:pt>
    <dgm:pt modelId="{0059E7C3-9562-4D33-83BD-DA95CCE468CA}" type="pres">
      <dgm:prSet presAssocID="{40F16D3C-9A81-4893-BED3-73B510AB1103}" presName="connTx" presStyleLbl="parChTrans1D2" presStyleIdx="11" presStyleCnt="12"/>
      <dgm:spPr/>
    </dgm:pt>
    <dgm:pt modelId="{D4FAE90F-477C-4E6F-BAEE-965FF41BE7FB}" type="pres">
      <dgm:prSet presAssocID="{41250E96-E4E2-43E7-ADCF-0592C5A2B8E9}" presName="node" presStyleLbl="node1" presStyleIdx="11" presStyleCnt="12" custScaleX="121472" custScaleY="121239">
        <dgm:presLayoutVars>
          <dgm:bulletEnabled val="1"/>
        </dgm:presLayoutVars>
      </dgm:prSet>
      <dgm:spPr/>
    </dgm:pt>
  </dgm:ptLst>
  <dgm:cxnLst>
    <dgm:cxn modelId="{CE838F05-632C-4630-B859-3416ACAED22A}" type="presOf" srcId="{BAA06E09-D83F-4996-9242-0463349E1B2C}" destId="{A062854A-DAC2-442E-A81B-7593635EB23F}" srcOrd="0" destOrd="0" presId="urn:microsoft.com/office/officeart/2005/8/layout/radial1"/>
    <dgm:cxn modelId="{434DD00C-F2A3-4D69-822F-5A3036A7B0DE}" srcId="{8177FF9E-663B-4160-B11F-4F76EDC87DDA}" destId="{5503D5BD-36FC-492B-88B6-D350FCB651BA}" srcOrd="3" destOrd="0" parTransId="{2686E36E-E2B8-440D-95DE-2ECADEE184F5}" sibTransId="{76DAE025-694B-4EE6-9C02-387D594A64A0}"/>
    <dgm:cxn modelId="{914A0313-1C7F-49DC-9130-436C92627E98}" type="presOf" srcId="{2912CF74-3837-49CF-A510-DDDE8DCE5B2F}" destId="{28EE2A2F-2B97-474E-B9D3-FB451B950C01}" srcOrd="0" destOrd="0" presId="urn:microsoft.com/office/officeart/2005/8/layout/radial1"/>
    <dgm:cxn modelId="{E0C97C19-B908-4872-A31E-6C94BD632370}" type="presOf" srcId="{2686E36E-E2B8-440D-95DE-2ECADEE184F5}" destId="{B9EE9826-2705-4866-B152-021D11499788}" srcOrd="0" destOrd="0" presId="urn:microsoft.com/office/officeart/2005/8/layout/radial1"/>
    <dgm:cxn modelId="{07DEE81F-7A69-4C91-88E3-042B45A96B89}" srcId="{8177FF9E-663B-4160-B11F-4F76EDC87DDA}" destId="{A6666B7D-E09F-40F1-9BDC-26E45ACB20E1}" srcOrd="10" destOrd="0" parTransId="{21598A74-8A01-40B0-9D2B-22E8E75CC06B}" sibTransId="{6CF88CF1-E120-4A1E-BF7D-D5C829C484F4}"/>
    <dgm:cxn modelId="{A85F9C24-F995-4113-9FFB-5BBC2BF27B44}" type="presOf" srcId="{48B13ED0-128B-497A-A594-62A7089A2065}" destId="{23999CA7-CF63-401A-A7E2-CD0CC8DBE2FB}" srcOrd="0" destOrd="0" presId="urn:microsoft.com/office/officeart/2005/8/layout/radial1"/>
    <dgm:cxn modelId="{CA921227-7418-4A3E-9DF0-15131BFC7310}" type="presOf" srcId="{2B862C8D-B288-43DC-A3EA-3087FD5ADCDB}" destId="{9EA3CD56-6E3B-4250-A041-B158DDF7A275}" srcOrd="0" destOrd="0" presId="urn:microsoft.com/office/officeart/2005/8/layout/radial1"/>
    <dgm:cxn modelId="{8C1C112B-FB1D-454E-B34C-EA4D82DF1D4F}" srcId="{8177FF9E-663B-4160-B11F-4F76EDC87DDA}" destId="{ADC1285B-8B39-4F06-A508-4B3E8C49A7B4}" srcOrd="9" destOrd="0" parTransId="{B5BBA9CE-7442-4D35-83BE-F6E8450DB26E}" sibTransId="{1C4BD98A-DB80-4C32-A29E-2EF9FD751AF3}"/>
    <dgm:cxn modelId="{1E54E534-C211-40CB-94E9-B0AC833259F8}" srcId="{8177FF9E-663B-4160-B11F-4F76EDC87DDA}" destId="{48B13ED0-128B-497A-A594-62A7089A2065}" srcOrd="7" destOrd="0" parTransId="{F42DF3FC-2CD9-45E8-99F4-7FCBFDF0621A}" sibTransId="{86202E60-351F-4F39-88F9-685F427C35D8}"/>
    <dgm:cxn modelId="{47D1663E-D9D5-4646-98CF-211BDC61AD01}" srcId="{8177FF9E-663B-4160-B11F-4F76EDC87DDA}" destId="{9F3CF071-0448-4A28-B957-81F39978E592}" srcOrd="2" destOrd="0" parTransId="{C1619E66-F67D-4AD6-AC02-F18CA1CEA394}" sibTransId="{75415CAB-8BA1-4A41-B9C6-60B3F63D421F}"/>
    <dgm:cxn modelId="{0701105B-2969-44A3-9F18-73904C113195}" type="presOf" srcId="{ADC1285B-8B39-4F06-A508-4B3E8C49A7B4}" destId="{DE6119A6-9283-45D3-A00B-8C705584D9F5}" srcOrd="0" destOrd="0" presId="urn:microsoft.com/office/officeart/2005/8/layout/radial1"/>
    <dgm:cxn modelId="{9360F45F-230D-4075-AC03-F5EEFB5E5504}" srcId="{8177FF9E-663B-4160-B11F-4F76EDC87DDA}" destId="{2912CF74-3837-49CF-A510-DDDE8DCE5B2F}" srcOrd="1" destOrd="0" parTransId="{D4550FF8-AE15-44D2-A49C-EAB81890DB7C}" sibTransId="{3C23DD18-F75B-4136-931E-A8ABA9ADA6CD}"/>
    <dgm:cxn modelId="{BCA61945-77A8-4BC7-A83D-1AB56BAC05C8}" type="presOf" srcId="{4B71A420-74C7-45B7-B5CA-C326450AC782}" destId="{1CF32EA1-A27C-4EC6-913D-575E9D8F66EF}" srcOrd="0" destOrd="0" presId="urn:microsoft.com/office/officeart/2005/8/layout/radial1"/>
    <dgm:cxn modelId="{18AEEA69-08FC-4D44-B0B8-622068A8B0F1}" type="presOf" srcId="{C1619E66-F67D-4AD6-AC02-F18CA1CEA394}" destId="{8518206B-7699-4527-BB2E-2CB97CFD3C40}" srcOrd="1" destOrd="0" presId="urn:microsoft.com/office/officeart/2005/8/layout/radial1"/>
    <dgm:cxn modelId="{35670150-1CE7-4AC0-A7CE-EAF918C75F40}" type="presOf" srcId="{D4550FF8-AE15-44D2-A49C-EAB81890DB7C}" destId="{74487CF4-134D-4B20-8BBD-68B3A32ACC6D}" srcOrd="1" destOrd="0" presId="urn:microsoft.com/office/officeart/2005/8/layout/radial1"/>
    <dgm:cxn modelId="{5E90DF53-AB60-4728-9B8B-3D7BC88295DD}" type="presOf" srcId="{01A3D0DE-48C0-4A9F-BCF0-E1D617A5DA1D}" destId="{09AC820F-EDE1-4607-A077-312DA59F6219}" srcOrd="1" destOrd="0" presId="urn:microsoft.com/office/officeart/2005/8/layout/radial1"/>
    <dgm:cxn modelId="{D9B69F54-F3AA-4528-A647-661A9006CA8F}" srcId="{8177FF9E-663B-4160-B11F-4F76EDC87DDA}" destId="{41250E96-E4E2-43E7-ADCF-0592C5A2B8E9}" srcOrd="11" destOrd="0" parTransId="{40F16D3C-9A81-4893-BED3-73B510AB1103}" sibTransId="{9275E13D-E112-42A5-9CDD-80A5AB877976}"/>
    <dgm:cxn modelId="{C253BF54-F1D1-49D7-8828-F9B1A778FF6B}" type="presOf" srcId="{56124258-D0ED-4C69-B6D1-89E4DDB40A53}" destId="{732EBB9F-8429-41B6-9552-12E9A1A69A2E}" srcOrd="0" destOrd="0" presId="urn:microsoft.com/office/officeart/2005/8/layout/radial1"/>
    <dgm:cxn modelId="{439D9157-CBE5-44AA-A4B0-C1D9CDF727D0}" srcId="{8177FF9E-663B-4160-B11F-4F76EDC87DDA}" destId="{BAA06E09-D83F-4996-9242-0463349E1B2C}" srcOrd="8" destOrd="0" parTransId="{014B3F3C-BF22-4F45-AB9D-47D4F9186148}" sibTransId="{9FB282E6-DADC-422F-B877-EFA6DC6D06DA}"/>
    <dgm:cxn modelId="{349C627A-11B9-401B-9FB5-245783BC298C}" type="presOf" srcId="{87DC663F-4C0E-4BE4-8E3D-D1CCC590579C}" destId="{41FE98D1-6E18-489B-A751-DB1067446051}" srcOrd="0" destOrd="0" presId="urn:microsoft.com/office/officeart/2005/8/layout/radial1"/>
    <dgm:cxn modelId="{96DD9D7C-920D-47EB-A558-D61E044980AE}" type="presOf" srcId="{F42DF3FC-2CD9-45E8-99F4-7FCBFDF0621A}" destId="{98FA2A60-0736-44AE-92FA-48B81B4FC57E}" srcOrd="0" destOrd="0" presId="urn:microsoft.com/office/officeart/2005/8/layout/radial1"/>
    <dgm:cxn modelId="{436F7A80-C1A5-4C6C-9A2B-88BFCFA3C2F4}" type="presOf" srcId="{5503D5BD-36FC-492B-88B6-D350FCB651BA}" destId="{896BA92C-DCC7-448B-B353-027351850FC5}" srcOrd="0" destOrd="0" presId="urn:microsoft.com/office/officeart/2005/8/layout/radial1"/>
    <dgm:cxn modelId="{881DE187-FFDD-4FD8-A7F5-5AD0E20277AF}" type="presOf" srcId="{40F16D3C-9A81-4893-BED3-73B510AB1103}" destId="{33AA658A-7A19-4F08-B401-87D573B0E284}" srcOrd="0" destOrd="0" presId="urn:microsoft.com/office/officeart/2005/8/layout/radial1"/>
    <dgm:cxn modelId="{A2905788-80DA-4796-84BE-F0004325BA37}" type="presOf" srcId="{0F89E772-99BE-49CA-BF56-DF34A34E404E}" destId="{9280AC4A-5293-48D3-9DB7-F9A0DE15378F}" srcOrd="0" destOrd="0" presId="urn:microsoft.com/office/officeart/2005/8/layout/radial1"/>
    <dgm:cxn modelId="{F2F89B89-A7AA-4ECB-AD47-7F2C0A1B9AE6}" type="presOf" srcId="{AC2F5440-D19B-4E3E-ACBC-31696FFCD878}" destId="{4F89513C-36EB-4CFC-BAC6-C761568B3AD6}" srcOrd="1" destOrd="0" presId="urn:microsoft.com/office/officeart/2005/8/layout/radial1"/>
    <dgm:cxn modelId="{E8D91A8F-E25C-485F-95FB-A9045B489235}" type="presOf" srcId="{C1619E66-F67D-4AD6-AC02-F18CA1CEA394}" destId="{82A1881E-6E7E-45BA-8C84-BCD1185C7E9E}" srcOrd="0" destOrd="0" presId="urn:microsoft.com/office/officeart/2005/8/layout/radial1"/>
    <dgm:cxn modelId="{1FA02C90-0636-490E-B58B-1941A8171629}" srcId="{8177FF9E-663B-4160-B11F-4F76EDC87DDA}" destId="{0F89E772-99BE-49CA-BF56-DF34A34E404E}" srcOrd="5" destOrd="0" parTransId="{4B71A420-74C7-45B7-B5CA-C326450AC782}" sibTransId="{4AFC86CF-BA9E-4B46-8543-97C80F987A04}"/>
    <dgm:cxn modelId="{3F41A394-4EF8-486D-B4AC-D05DDB410E5A}" type="presOf" srcId="{40F16D3C-9A81-4893-BED3-73B510AB1103}" destId="{0059E7C3-9562-4D33-83BD-DA95CCE468CA}" srcOrd="1" destOrd="0" presId="urn:microsoft.com/office/officeart/2005/8/layout/radial1"/>
    <dgm:cxn modelId="{E8DB0E95-ECD1-4462-92A1-EA02EF384A2C}" type="presOf" srcId="{014B3F3C-BF22-4F45-AB9D-47D4F9186148}" destId="{34BC52BA-1C85-48A2-B070-7DAD289B3EF3}" srcOrd="0" destOrd="0" presId="urn:microsoft.com/office/officeart/2005/8/layout/radial1"/>
    <dgm:cxn modelId="{DA09EDA1-418D-4A16-8411-8E223863D69D}" srcId="{8177FF9E-663B-4160-B11F-4F76EDC87DDA}" destId="{1AB3615A-1512-4BCB-86EE-85FDE5E5E4DB}" srcOrd="4" destOrd="0" parTransId="{01A3D0DE-48C0-4A9F-BCF0-E1D617A5DA1D}" sibTransId="{36E21AEF-CEE9-49FE-BB56-CC8C6CD35A2B}"/>
    <dgm:cxn modelId="{1EBCF2A1-A37A-460A-9560-55391E24093F}" type="presOf" srcId="{9F3CF071-0448-4A28-B957-81F39978E592}" destId="{FD6005F9-80E2-49D9-B16D-50E42912476B}" srcOrd="0" destOrd="0" presId="urn:microsoft.com/office/officeart/2005/8/layout/radial1"/>
    <dgm:cxn modelId="{925E39A9-8245-4A56-8451-EE7C2BF443D5}" type="presOf" srcId="{01A3D0DE-48C0-4A9F-BCF0-E1D617A5DA1D}" destId="{B1B8B410-2E8C-4849-BB88-27A9AB8BE57D}" srcOrd="0" destOrd="0" presId="urn:microsoft.com/office/officeart/2005/8/layout/radial1"/>
    <dgm:cxn modelId="{B02BDAAE-B596-4131-A4A4-59651818965C}" type="presOf" srcId="{D4550FF8-AE15-44D2-A49C-EAB81890DB7C}" destId="{FE28462E-9B22-4A63-B57A-7AF4674C0736}" srcOrd="0" destOrd="0" presId="urn:microsoft.com/office/officeart/2005/8/layout/radial1"/>
    <dgm:cxn modelId="{B1E25AB0-E262-489A-82FD-75020E3C4FA0}" srcId="{8177FF9E-663B-4160-B11F-4F76EDC87DDA}" destId="{87DC663F-4C0E-4BE4-8E3D-D1CCC590579C}" srcOrd="6" destOrd="0" parTransId="{AC2F5440-D19B-4E3E-ACBC-31696FFCD878}" sibTransId="{A87CAB87-BDCD-4A14-9CA7-6B01BEFE511A}"/>
    <dgm:cxn modelId="{BB76D4B0-50D5-4D0F-91E2-A6E288161F82}" type="presOf" srcId="{B5BBA9CE-7442-4D35-83BE-F6E8450DB26E}" destId="{FD32618B-20F4-4628-8C90-C064040534E6}" srcOrd="0" destOrd="0" presId="urn:microsoft.com/office/officeart/2005/8/layout/radial1"/>
    <dgm:cxn modelId="{0436DCB0-9345-4470-BF80-85AF9F5BD390}" type="presOf" srcId="{4B71A420-74C7-45B7-B5CA-C326450AC782}" destId="{ADB2F436-3999-4413-8928-DD88278978D1}" srcOrd="1" destOrd="0" presId="urn:microsoft.com/office/officeart/2005/8/layout/radial1"/>
    <dgm:cxn modelId="{E461B4B4-DBC1-47F1-B23E-B7580B4F77BD}" type="presOf" srcId="{8177FF9E-663B-4160-B11F-4F76EDC87DDA}" destId="{86A3FC75-AC63-4389-8192-AE897B050708}" srcOrd="0" destOrd="0" presId="urn:microsoft.com/office/officeart/2005/8/layout/radial1"/>
    <dgm:cxn modelId="{DA3440B9-76E0-4401-AAB8-5AE550E1CF4C}" type="presOf" srcId="{21598A74-8A01-40B0-9D2B-22E8E75CC06B}" destId="{9BF2A384-4E28-43A0-A01B-D4999E36286D}" srcOrd="0" destOrd="0" presId="urn:microsoft.com/office/officeart/2005/8/layout/radial1"/>
    <dgm:cxn modelId="{634964B9-E28F-41B9-A7EF-1B5A48DF97E4}" type="presOf" srcId="{014B3F3C-BF22-4F45-AB9D-47D4F9186148}" destId="{50F6BFFB-32FE-4FB7-A6C7-9C6F37A3F141}" srcOrd="1" destOrd="0" presId="urn:microsoft.com/office/officeart/2005/8/layout/radial1"/>
    <dgm:cxn modelId="{AE59A1B9-B31E-4011-B187-839EC89BADA9}" type="presOf" srcId="{AC2F5440-D19B-4E3E-ACBC-31696FFCD878}" destId="{3A3380FD-7893-490E-84C0-DC099C3C9026}" srcOrd="0" destOrd="0" presId="urn:microsoft.com/office/officeart/2005/8/layout/radial1"/>
    <dgm:cxn modelId="{98AA20BF-25C7-4613-81BD-35A96629F0AE}" type="presOf" srcId="{F42DF3FC-2CD9-45E8-99F4-7FCBFDF0621A}" destId="{9E0D167A-3A03-479A-95F7-F4D9CB003198}" srcOrd="1" destOrd="0" presId="urn:microsoft.com/office/officeart/2005/8/layout/radial1"/>
    <dgm:cxn modelId="{F65293C1-98C0-471C-95D9-FC8D5B223985}" type="presOf" srcId="{38B7DAB1-9711-4CD7-B0BA-061EF7D32527}" destId="{BE25182E-8718-41C9-8C88-52C7DE3C99EF}" srcOrd="0" destOrd="0" presId="urn:microsoft.com/office/officeart/2005/8/layout/radial1"/>
    <dgm:cxn modelId="{1A5BFCC3-25A9-49FA-95FC-C5F248354318}" type="presOf" srcId="{1AB3615A-1512-4BCB-86EE-85FDE5E5E4DB}" destId="{4345DA98-A14A-4986-8D3F-654CCE20178A}" srcOrd="0" destOrd="0" presId="urn:microsoft.com/office/officeart/2005/8/layout/radial1"/>
    <dgm:cxn modelId="{B27893CE-7D32-4743-BEA0-002299EE91A2}" type="presOf" srcId="{A6666B7D-E09F-40F1-9BDC-26E45ACB20E1}" destId="{041F3B93-46A2-43E1-B851-F1784AB8EABD}" srcOrd="0" destOrd="0" presId="urn:microsoft.com/office/officeart/2005/8/layout/radial1"/>
    <dgm:cxn modelId="{6BC84ED2-E1FB-4305-AC45-D3DAEC4A548C}" type="presOf" srcId="{2686E36E-E2B8-440D-95DE-2ECADEE184F5}" destId="{BFFAD168-2E9D-4400-A7A6-23493EA0291E}" srcOrd="1" destOrd="0" presId="urn:microsoft.com/office/officeart/2005/8/layout/radial1"/>
    <dgm:cxn modelId="{FE2772E3-285C-48AB-8175-86BE74DB06F7}" type="presOf" srcId="{38B7DAB1-9711-4CD7-B0BA-061EF7D32527}" destId="{C0A6BFEC-7491-4FDB-9A46-A25AAAB08877}" srcOrd="1" destOrd="0" presId="urn:microsoft.com/office/officeart/2005/8/layout/radial1"/>
    <dgm:cxn modelId="{C2D6A9E3-7642-4601-AF78-3A1C7A583F78}" srcId="{2B862C8D-B288-43DC-A3EA-3087FD5ADCDB}" destId="{8177FF9E-663B-4160-B11F-4F76EDC87DDA}" srcOrd="0" destOrd="0" parTransId="{FA70C341-C2AB-4432-AB19-0585D5E48DDB}" sibTransId="{698B3F9F-9023-4778-BCF6-A7FDD74CBA5D}"/>
    <dgm:cxn modelId="{722C8DE5-D7DB-4574-AB0E-DAEECC1CB6CB}" type="presOf" srcId="{41250E96-E4E2-43E7-ADCF-0592C5A2B8E9}" destId="{D4FAE90F-477C-4E6F-BAEE-965FF41BE7FB}" srcOrd="0" destOrd="0" presId="urn:microsoft.com/office/officeart/2005/8/layout/radial1"/>
    <dgm:cxn modelId="{F425A4E6-BD57-4C7A-8F43-88B5C6212BED}" type="presOf" srcId="{21598A74-8A01-40B0-9D2B-22E8E75CC06B}" destId="{0D8D34F0-01D6-45A4-951A-CDB9E0CED49F}" srcOrd="1" destOrd="0" presId="urn:microsoft.com/office/officeart/2005/8/layout/radial1"/>
    <dgm:cxn modelId="{C5BC13F5-ABC7-41A8-8EFE-665E400269AC}" type="presOf" srcId="{B5BBA9CE-7442-4D35-83BE-F6E8450DB26E}" destId="{32AA75F4-FCFC-4DF0-BC77-B7DDF35D20A7}" srcOrd="1" destOrd="0" presId="urn:microsoft.com/office/officeart/2005/8/layout/radial1"/>
    <dgm:cxn modelId="{93A060F9-1AB6-4613-A0C1-46DF108BD2C0}" srcId="{8177FF9E-663B-4160-B11F-4F76EDC87DDA}" destId="{56124258-D0ED-4C69-B6D1-89E4DDB40A53}" srcOrd="0" destOrd="0" parTransId="{38B7DAB1-9711-4CD7-B0BA-061EF7D32527}" sibTransId="{7EBB1476-5CF7-4395-9A09-ECE278837E56}"/>
    <dgm:cxn modelId="{A4E43F90-2328-4875-9147-6A26049AEAA7}" type="presParOf" srcId="{9EA3CD56-6E3B-4250-A041-B158DDF7A275}" destId="{86A3FC75-AC63-4389-8192-AE897B050708}" srcOrd="0" destOrd="0" presId="urn:microsoft.com/office/officeart/2005/8/layout/radial1"/>
    <dgm:cxn modelId="{A42BF159-8A2E-4DC0-BB52-175ADD10B24D}" type="presParOf" srcId="{9EA3CD56-6E3B-4250-A041-B158DDF7A275}" destId="{BE25182E-8718-41C9-8C88-52C7DE3C99EF}" srcOrd="1" destOrd="0" presId="urn:microsoft.com/office/officeart/2005/8/layout/radial1"/>
    <dgm:cxn modelId="{7298F167-2C13-4A0D-96F7-FEEF802C8A2B}" type="presParOf" srcId="{BE25182E-8718-41C9-8C88-52C7DE3C99EF}" destId="{C0A6BFEC-7491-4FDB-9A46-A25AAAB08877}" srcOrd="0" destOrd="0" presId="urn:microsoft.com/office/officeart/2005/8/layout/radial1"/>
    <dgm:cxn modelId="{AF9D4D2E-680D-41B4-B685-C0A9A3424B4B}" type="presParOf" srcId="{9EA3CD56-6E3B-4250-A041-B158DDF7A275}" destId="{732EBB9F-8429-41B6-9552-12E9A1A69A2E}" srcOrd="2" destOrd="0" presId="urn:microsoft.com/office/officeart/2005/8/layout/radial1"/>
    <dgm:cxn modelId="{C05A8331-C505-4491-A84F-30E85613F45B}" type="presParOf" srcId="{9EA3CD56-6E3B-4250-A041-B158DDF7A275}" destId="{FE28462E-9B22-4A63-B57A-7AF4674C0736}" srcOrd="3" destOrd="0" presId="urn:microsoft.com/office/officeart/2005/8/layout/radial1"/>
    <dgm:cxn modelId="{0B252C07-A9D2-4DA7-9E0E-B0752CAF8F3E}" type="presParOf" srcId="{FE28462E-9B22-4A63-B57A-7AF4674C0736}" destId="{74487CF4-134D-4B20-8BBD-68B3A32ACC6D}" srcOrd="0" destOrd="0" presId="urn:microsoft.com/office/officeart/2005/8/layout/radial1"/>
    <dgm:cxn modelId="{D594ED88-0B24-4320-BEBB-71AA6A7A58DC}" type="presParOf" srcId="{9EA3CD56-6E3B-4250-A041-B158DDF7A275}" destId="{28EE2A2F-2B97-474E-B9D3-FB451B950C01}" srcOrd="4" destOrd="0" presId="urn:microsoft.com/office/officeart/2005/8/layout/radial1"/>
    <dgm:cxn modelId="{E3AD5A4C-C9FE-4D9C-89EC-3DF82C71E208}" type="presParOf" srcId="{9EA3CD56-6E3B-4250-A041-B158DDF7A275}" destId="{82A1881E-6E7E-45BA-8C84-BCD1185C7E9E}" srcOrd="5" destOrd="0" presId="urn:microsoft.com/office/officeart/2005/8/layout/radial1"/>
    <dgm:cxn modelId="{7D7D4EBE-D76E-49D3-AD9C-6EDA919690E1}" type="presParOf" srcId="{82A1881E-6E7E-45BA-8C84-BCD1185C7E9E}" destId="{8518206B-7699-4527-BB2E-2CB97CFD3C40}" srcOrd="0" destOrd="0" presId="urn:microsoft.com/office/officeart/2005/8/layout/radial1"/>
    <dgm:cxn modelId="{8B832A35-F01D-4899-8512-61C2E9191BAA}" type="presParOf" srcId="{9EA3CD56-6E3B-4250-A041-B158DDF7A275}" destId="{FD6005F9-80E2-49D9-B16D-50E42912476B}" srcOrd="6" destOrd="0" presId="urn:microsoft.com/office/officeart/2005/8/layout/radial1"/>
    <dgm:cxn modelId="{DC051B0A-D474-4E77-B095-535A945A0364}" type="presParOf" srcId="{9EA3CD56-6E3B-4250-A041-B158DDF7A275}" destId="{B9EE9826-2705-4866-B152-021D11499788}" srcOrd="7" destOrd="0" presId="urn:microsoft.com/office/officeart/2005/8/layout/radial1"/>
    <dgm:cxn modelId="{6C9B94A9-65F8-4ED7-B691-EA94EB031BE1}" type="presParOf" srcId="{B9EE9826-2705-4866-B152-021D11499788}" destId="{BFFAD168-2E9D-4400-A7A6-23493EA0291E}" srcOrd="0" destOrd="0" presId="urn:microsoft.com/office/officeart/2005/8/layout/radial1"/>
    <dgm:cxn modelId="{0929185A-A099-4C96-9CE6-0D0C01268C67}" type="presParOf" srcId="{9EA3CD56-6E3B-4250-A041-B158DDF7A275}" destId="{896BA92C-DCC7-448B-B353-027351850FC5}" srcOrd="8" destOrd="0" presId="urn:microsoft.com/office/officeart/2005/8/layout/radial1"/>
    <dgm:cxn modelId="{03F67953-66B2-4818-A77B-37DDA02114CD}" type="presParOf" srcId="{9EA3CD56-6E3B-4250-A041-B158DDF7A275}" destId="{B1B8B410-2E8C-4849-BB88-27A9AB8BE57D}" srcOrd="9" destOrd="0" presId="urn:microsoft.com/office/officeart/2005/8/layout/radial1"/>
    <dgm:cxn modelId="{1087EF18-F643-4E9C-B39C-7B6CF68B1387}" type="presParOf" srcId="{B1B8B410-2E8C-4849-BB88-27A9AB8BE57D}" destId="{09AC820F-EDE1-4607-A077-312DA59F6219}" srcOrd="0" destOrd="0" presId="urn:microsoft.com/office/officeart/2005/8/layout/radial1"/>
    <dgm:cxn modelId="{70F52EE1-31C8-4D08-964E-2F91BF26096D}" type="presParOf" srcId="{9EA3CD56-6E3B-4250-A041-B158DDF7A275}" destId="{4345DA98-A14A-4986-8D3F-654CCE20178A}" srcOrd="10" destOrd="0" presId="urn:microsoft.com/office/officeart/2005/8/layout/radial1"/>
    <dgm:cxn modelId="{430F300E-CEDA-474B-BB82-C42F71A1858B}" type="presParOf" srcId="{9EA3CD56-6E3B-4250-A041-B158DDF7A275}" destId="{1CF32EA1-A27C-4EC6-913D-575E9D8F66EF}" srcOrd="11" destOrd="0" presId="urn:microsoft.com/office/officeart/2005/8/layout/radial1"/>
    <dgm:cxn modelId="{4682972A-B5C4-4A32-9743-47D2537F8F53}" type="presParOf" srcId="{1CF32EA1-A27C-4EC6-913D-575E9D8F66EF}" destId="{ADB2F436-3999-4413-8928-DD88278978D1}" srcOrd="0" destOrd="0" presId="urn:microsoft.com/office/officeart/2005/8/layout/radial1"/>
    <dgm:cxn modelId="{A9AE758E-E428-4EB8-8E90-38DFA3FC419B}" type="presParOf" srcId="{9EA3CD56-6E3B-4250-A041-B158DDF7A275}" destId="{9280AC4A-5293-48D3-9DB7-F9A0DE15378F}" srcOrd="12" destOrd="0" presId="urn:microsoft.com/office/officeart/2005/8/layout/radial1"/>
    <dgm:cxn modelId="{5167368C-CA68-4874-AFA3-76428EAFBB97}" type="presParOf" srcId="{9EA3CD56-6E3B-4250-A041-B158DDF7A275}" destId="{3A3380FD-7893-490E-84C0-DC099C3C9026}" srcOrd="13" destOrd="0" presId="urn:microsoft.com/office/officeart/2005/8/layout/radial1"/>
    <dgm:cxn modelId="{BFD0F5F6-053B-42D2-ACFD-C305A07C9DC8}" type="presParOf" srcId="{3A3380FD-7893-490E-84C0-DC099C3C9026}" destId="{4F89513C-36EB-4CFC-BAC6-C761568B3AD6}" srcOrd="0" destOrd="0" presId="urn:microsoft.com/office/officeart/2005/8/layout/radial1"/>
    <dgm:cxn modelId="{6FBACEF4-A08B-4747-953C-17063136F7C0}" type="presParOf" srcId="{9EA3CD56-6E3B-4250-A041-B158DDF7A275}" destId="{41FE98D1-6E18-489B-A751-DB1067446051}" srcOrd="14" destOrd="0" presId="urn:microsoft.com/office/officeart/2005/8/layout/radial1"/>
    <dgm:cxn modelId="{FF8241DA-7423-483D-B9E1-2E35EF6C0365}" type="presParOf" srcId="{9EA3CD56-6E3B-4250-A041-B158DDF7A275}" destId="{98FA2A60-0736-44AE-92FA-48B81B4FC57E}" srcOrd="15" destOrd="0" presId="urn:microsoft.com/office/officeart/2005/8/layout/radial1"/>
    <dgm:cxn modelId="{BBCE6793-F711-443D-9590-B875AB089962}" type="presParOf" srcId="{98FA2A60-0736-44AE-92FA-48B81B4FC57E}" destId="{9E0D167A-3A03-479A-95F7-F4D9CB003198}" srcOrd="0" destOrd="0" presId="urn:microsoft.com/office/officeart/2005/8/layout/radial1"/>
    <dgm:cxn modelId="{C0D8A5E2-DF30-4E16-8001-FC0F97C1A23D}" type="presParOf" srcId="{9EA3CD56-6E3B-4250-A041-B158DDF7A275}" destId="{23999CA7-CF63-401A-A7E2-CD0CC8DBE2FB}" srcOrd="16" destOrd="0" presId="urn:microsoft.com/office/officeart/2005/8/layout/radial1"/>
    <dgm:cxn modelId="{223E6C01-5201-49F6-BF9F-66B4CBDB6162}" type="presParOf" srcId="{9EA3CD56-6E3B-4250-A041-B158DDF7A275}" destId="{34BC52BA-1C85-48A2-B070-7DAD289B3EF3}" srcOrd="17" destOrd="0" presId="urn:microsoft.com/office/officeart/2005/8/layout/radial1"/>
    <dgm:cxn modelId="{57FDFCE2-A898-4E76-BD95-86ABBF6CDE7F}" type="presParOf" srcId="{34BC52BA-1C85-48A2-B070-7DAD289B3EF3}" destId="{50F6BFFB-32FE-4FB7-A6C7-9C6F37A3F141}" srcOrd="0" destOrd="0" presId="urn:microsoft.com/office/officeart/2005/8/layout/radial1"/>
    <dgm:cxn modelId="{1641767F-2CD6-4C7A-907B-9B7EC1A52F80}" type="presParOf" srcId="{9EA3CD56-6E3B-4250-A041-B158DDF7A275}" destId="{A062854A-DAC2-442E-A81B-7593635EB23F}" srcOrd="18" destOrd="0" presId="urn:microsoft.com/office/officeart/2005/8/layout/radial1"/>
    <dgm:cxn modelId="{EA329197-CEDB-4967-A990-C0C9FEEF4839}" type="presParOf" srcId="{9EA3CD56-6E3B-4250-A041-B158DDF7A275}" destId="{FD32618B-20F4-4628-8C90-C064040534E6}" srcOrd="19" destOrd="0" presId="urn:microsoft.com/office/officeart/2005/8/layout/radial1"/>
    <dgm:cxn modelId="{EA730A35-FE0A-4899-B3CB-A854EBB796E5}" type="presParOf" srcId="{FD32618B-20F4-4628-8C90-C064040534E6}" destId="{32AA75F4-FCFC-4DF0-BC77-B7DDF35D20A7}" srcOrd="0" destOrd="0" presId="urn:microsoft.com/office/officeart/2005/8/layout/radial1"/>
    <dgm:cxn modelId="{45367090-79B7-472A-BEBF-B617CF194900}" type="presParOf" srcId="{9EA3CD56-6E3B-4250-A041-B158DDF7A275}" destId="{DE6119A6-9283-45D3-A00B-8C705584D9F5}" srcOrd="20" destOrd="0" presId="urn:microsoft.com/office/officeart/2005/8/layout/radial1"/>
    <dgm:cxn modelId="{1B198308-B111-4148-A00A-D6631B2419C0}" type="presParOf" srcId="{9EA3CD56-6E3B-4250-A041-B158DDF7A275}" destId="{9BF2A384-4E28-43A0-A01B-D4999E36286D}" srcOrd="21" destOrd="0" presId="urn:microsoft.com/office/officeart/2005/8/layout/radial1"/>
    <dgm:cxn modelId="{346A7BAF-5581-4752-B457-CC3A3E09A280}" type="presParOf" srcId="{9BF2A384-4E28-43A0-A01B-D4999E36286D}" destId="{0D8D34F0-01D6-45A4-951A-CDB9E0CED49F}" srcOrd="0" destOrd="0" presId="urn:microsoft.com/office/officeart/2005/8/layout/radial1"/>
    <dgm:cxn modelId="{953C2CDC-848F-42A9-9D43-F65CFADDF996}" type="presParOf" srcId="{9EA3CD56-6E3B-4250-A041-B158DDF7A275}" destId="{041F3B93-46A2-43E1-B851-F1784AB8EABD}" srcOrd="22" destOrd="0" presId="urn:microsoft.com/office/officeart/2005/8/layout/radial1"/>
    <dgm:cxn modelId="{302E8C8D-DCF7-417A-90FA-0B0E73DE9F32}" type="presParOf" srcId="{9EA3CD56-6E3B-4250-A041-B158DDF7A275}" destId="{33AA658A-7A19-4F08-B401-87D573B0E284}" srcOrd="23" destOrd="0" presId="urn:microsoft.com/office/officeart/2005/8/layout/radial1"/>
    <dgm:cxn modelId="{1AE87569-4FCE-46F9-96DC-3B437DED8684}" type="presParOf" srcId="{33AA658A-7A19-4F08-B401-87D573B0E284}" destId="{0059E7C3-9562-4D33-83BD-DA95CCE468CA}" srcOrd="0" destOrd="0" presId="urn:microsoft.com/office/officeart/2005/8/layout/radial1"/>
    <dgm:cxn modelId="{DD3CCF4B-9969-4FE1-9B0F-435CFB8315B1}" type="presParOf" srcId="{9EA3CD56-6E3B-4250-A041-B158DDF7A275}" destId="{D4FAE90F-477C-4E6F-BAEE-965FF41BE7FB}"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9E9D-EEF1-4703-AE43-76CE30906B65}">
      <dsp:nvSpPr>
        <dsp:cNvPr id="0" name=""/>
        <dsp:cNvSpPr/>
      </dsp:nvSpPr>
      <dsp:spPr>
        <a:xfrm>
          <a:off x="3699975" y="-109507"/>
          <a:ext cx="839176" cy="53164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Coaching</a:t>
          </a:r>
        </a:p>
      </dsp:txBody>
      <dsp:txXfrm>
        <a:off x="3725928" y="-83554"/>
        <a:ext cx="787270" cy="479737"/>
      </dsp:txXfrm>
    </dsp:sp>
    <dsp:sp modelId="{9968E7EB-EB2C-4BA6-B162-8F1830BE0BE1}">
      <dsp:nvSpPr>
        <dsp:cNvPr id="0" name=""/>
        <dsp:cNvSpPr/>
      </dsp:nvSpPr>
      <dsp:spPr>
        <a:xfrm>
          <a:off x="2210725" y="156313"/>
          <a:ext cx="3817676" cy="3817676"/>
        </a:xfrm>
        <a:custGeom>
          <a:avLst/>
          <a:gdLst/>
          <a:ahLst/>
          <a:cxnLst/>
          <a:rect l="0" t="0" r="0" b="0"/>
          <a:pathLst>
            <a:path>
              <a:moveTo>
                <a:pt x="2330649" y="47188"/>
              </a:moveTo>
              <a:arcTo wR="1908838" hR="1908838" stAng="16965990" swAng="40253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306104-E16E-4388-BF09-4D69B1139574}">
      <dsp:nvSpPr>
        <dsp:cNvPr id="0" name=""/>
        <dsp:cNvSpPr/>
      </dsp:nvSpPr>
      <dsp:spPr>
        <a:xfrm>
          <a:off x="4758123" y="240864"/>
          <a:ext cx="966853" cy="560010"/>
        </a:xfrm>
        <a:prstGeom prst="roundRect">
          <a:avLst/>
        </a:prstGeom>
        <a:solidFill>
          <a:schemeClr val="accent5">
            <a:hueOff val="-1103764"/>
            <a:satOff val="4423"/>
            <a:lumOff val="9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Education</a:t>
          </a:r>
        </a:p>
      </dsp:txBody>
      <dsp:txXfrm>
        <a:off x="4785460" y="268201"/>
        <a:ext cx="912179" cy="505336"/>
      </dsp:txXfrm>
    </dsp:sp>
    <dsp:sp modelId="{C0249D39-F59F-4FC9-8D0A-8E2EA4A9F7FE}">
      <dsp:nvSpPr>
        <dsp:cNvPr id="0" name=""/>
        <dsp:cNvSpPr/>
      </dsp:nvSpPr>
      <dsp:spPr>
        <a:xfrm>
          <a:off x="2210725" y="156313"/>
          <a:ext cx="3817676" cy="3817676"/>
        </a:xfrm>
        <a:custGeom>
          <a:avLst/>
          <a:gdLst/>
          <a:ahLst/>
          <a:cxnLst/>
          <a:rect l="0" t="0" r="0" b="0"/>
          <a:pathLst>
            <a:path>
              <a:moveTo>
                <a:pt x="3340355" y="646134"/>
              </a:moveTo>
              <a:arcTo wR="1908838" hR="1908838" stAng="19115120" swAng="370698"/>
            </a:path>
          </a:pathLst>
        </a:custGeom>
        <a:noFill/>
        <a:ln w="9525" cap="flat" cmpd="sng" algn="ctr">
          <a:solidFill>
            <a:schemeClr val="accent5">
              <a:hueOff val="-1103764"/>
              <a:satOff val="4423"/>
              <a:lumOff val="959"/>
              <a:alphaOff val="0"/>
            </a:schemeClr>
          </a:solidFill>
          <a:prstDash val="solid"/>
        </a:ln>
        <a:effectLst/>
      </dsp:spPr>
      <dsp:style>
        <a:lnRef idx="1">
          <a:scrgbClr r="0" g="0" b="0"/>
        </a:lnRef>
        <a:fillRef idx="0">
          <a:scrgbClr r="0" g="0" b="0"/>
        </a:fillRef>
        <a:effectRef idx="0">
          <a:scrgbClr r="0" g="0" b="0"/>
        </a:effectRef>
        <a:fontRef idx="minor"/>
      </dsp:style>
    </dsp:sp>
    <dsp:sp modelId="{5DDD8A47-AEDF-4A68-9D3D-C09D887A8D30}">
      <dsp:nvSpPr>
        <dsp:cNvPr id="0" name=""/>
        <dsp:cNvSpPr/>
      </dsp:nvSpPr>
      <dsp:spPr>
        <a:xfrm>
          <a:off x="5365404" y="965561"/>
          <a:ext cx="1139144" cy="1019454"/>
        </a:xfrm>
        <a:prstGeom prst="roundRect">
          <a:avLst/>
        </a:prstGeom>
        <a:solidFill>
          <a:schemeClr val="accent5">
            <a:hueOff val="-2207528"/>
            <a:satOff val="8847"/>
            <a:lumOff val="1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Pathways: grassroots to elite</a:t>
          </a:r>
        </a:p>
      </dsp:txBody>
      <dsp:txXfrm>
        <a:off x="5415170" y="1015327"/>
        <a:ext cx="1039612" cy="919922"/>
      </dsp:txXfrm>
    </dsp:sp>
    <dsp:sp modelId="{A6E242D6-EFB6-4DD7-8D9C-93F09F46E710}">
      <dsp:nvSpPr>
        <dsp:cNvPr id="0" name=""/>
        <dsp:cNvSpPr/>
      </dsp:nvSpPr>
      <dsp:spPr>
        <a:xfrm>
          <a:off x="2210725" y="156313"/>
          <a:ext cx="3817676" cy="3817676"/>
        </a:xfrm>
        <a:custGeom>
          <a:avLst/>
          <a:gdLst/>
          <a:ahLst/>
          <a:cxnLst/>
          <a:rect l="0" t="0" r="0" b="0"/>
          <a:pathLst>
            <a:path>
              <a:moveTo>
                <a:pt x="3816097" y="1831200"/>
              </a:moveTo>
              <a:arcTo wR="1908838" hR="1908838" stAng="21460138" swAng="441651"/>
            </a:path>
          </a:pathLst>
        </a:custGeom>
        <a:noFill/>
        <a:ln w="9525" cap="flat" cmpd="sng" algn="ctr">
          <a:solidFill>
            <a:schemeClr val="accent5">
              <a:hueOff val="-2207528"/>
              <a:satOff val="8847"/>
              <a:lumOff val="1917"/>
              <a:alphaOff val="0"/>
            </a:schemeClr>
          </a:solidFill>
          <a:prstDash val="solid"/>
        </a:ln>
        <a:effectLst/>
      </dsp:spPr>
      <dsp:style>
        <a:lnRef idx="1">
          <a:scrgbClr r="0" g="0" b="0"/>
        </a:lnRef>
        <a:fillRef idx="0">
          <a:scrgbClr r="0" g="0" b="0"/>
        </a:fillRef>
        <a:effectRef idx="0">
          <a:scrgbClr r="0" g="0" b="0"/>
        </a:effectRef>
        <a:fontRef idx="minor"/>
      </dsp:style>
    </dsp:sp>
    <dsp:sp modelId="{03F2CD71-7D46-448B-9786-079246471DF0}">
      <dsp:nvSpPr>
        <dsp:cNvPr id="0" name=""/>
        <dsp:cNvSpPr/>
      </dsp:nvSpPr>
      <dsp:spPr>
        <a:xfrm>
          <a:off x="5258062" y="2234998"/>
          <a:ext cx="1353827" cy="840033"/>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Management / Leadership / Business</a:t>
          </a:r>
        </a:p>
      </dsp:txBody>
      <dsp:txXfrm>
        <a:off x="5299069" y="2276005"/>
        <a:ext cx="1271813" cy="758019"/>
      </dsp:txXfrm>
    </dsp:sp>
    <dsp:sp modelId="{3400833A-A224-4ED0-9FBE-DE8A4E9AA2D2}">
      <dsp:nvSpPr>
        <dsp:cNvPr id="0" name=""/>
        <dsp:cNvSpPr/>
      </dsp:nvSpPr>
      <dsp:spPr>
        <a:xfrm>
          <a:off x="2210725" y="156313"/>
          <a:ext cx="3817676" cy="3817676"/>
        </a:xfrm>
        <a:custGeom>
          <a:avLst/>
          <a:gdLst/>
          <a:ahLst/>
          <a:cxnLst/>
          <a:rect l="0" t="0" r="0" b="0"/>
          <a:pathLst>
            <a:path>
              <a:moveTo>
                <a:pt x="3527759" y="2920152"/>
              </a:moveTo>
              <a:arcTo wR="1908838" hR="1908838" stAng="1919542" swAng="298486"/>
            </a:path>
          </a:pathLst>
        </a:custGeom>
        <a:noFill/>
        <a:ln w="9525" cap="flat" cmpd="sng" algn="ctr">
          <a:solidFill>
            <a:schemeClr val="accent5">
              <a:hueOff val="-3311292"/>
              <a:satOff val="13270"/>
              <a:lumOff val="2876"/>
              <a:alphaOff val="0"/>
            </a:schemeClr>
          </a:solidFill>
          <a:prstDash val="solid"/>
        </a:ln>
        <a:effectLst/>
      </dsp:spPr>
      <dsp:style>
        <a:lnRef idx="1">
          <a:scrgbClr r="0" g="0" b="0"/>
        </a:lnRef>
        <a:fillRef idx="0">
          <a:scrgbClr r="0" g="0" b="0"/>
        </a:fillRef>
        <a:effectRef idx="0">
          <a:scrgbClr r="0" g="0" b="0"/>
        </a:effectRef>
        <a:fontRef idx="minor"/>
      </dsp:style>
    </dsp:sp>
    <dsp:sp modelId="{1DA068A6-AF4D-41FE-A7A7-2D4C85B57385}">
      <dsp:nvSpPr>
        <dsp:cNvPr id="0" name=""/>
        <dsp:cNvSpPr/>
      </dsp:nvSpPr>
      <dsp:spPr>
        <a:xfrm>
          <a:off x="4809306" y="3214395"/>
          <a:ext cx="864489" cy="790078"/>
        </a:xfrm>
        <a:prstGeom prst="roundRect">
          <a:avLst/>
        </a:prstGeom>
        <a:solidFill>
          <a:schemeClr val="accent5">
            <a:hueOff val="-4415056"/>
            <a:satOff val="17694"/>
            <a:lumOff val="38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Wider society</a:t>
          </a:r>
        </a:p>
      </dsp:txBody>
      <dsp:txXfrm>
        <a:off x="4847874" y="3252963"/>
        <a:ext cx="787353" cy="712942"/>
      </dsp:txXfrm>
    </dsp:sp>
    <dsp:sp modelId="{0F855476-F5AD-4C64-B784-E3C2730E3095}">
      <dsp:nvSpPr>
        <dsp:cNvPr id="0" name=""/>
        <dsp:cNvSpPr/>
      </dsp:nvSpPr>
      <dsp:spPr>
        <a:xfrm>
          <a:off x="2210725" y="156313"/>
          <a:ext cx="3817676" cy="3817676"/>
        </a:xfrm>
        <a:custGeom>
          <a:avLst/>
          <a:gdLst/>
          <a:ahLst/>
          <a:cxnLst/>
          <a:rect l="0" t="0" r="0" b="0"/>
          <a:pathLst>
            <a:path>
              <a:moveTo>
                <a:pt x="2597202" y="3689236"/>
              </a:moveTo>
              <a:arcTo wR="1908838" hR="1908838" stAng="4131706" swAng="260946"/>
            </a:path>
          </a:pathLst>
        </a:custGeom>
        <a:noFill/>
        <a:ln w="9525" cap="flat" cmpd="sng" algn="ctr">
          <a:solidFill>
            <a:schemeClr val="accent5">
              <a:hueOff val="-4415056"/>
              <a:satOff val="17694"/>
              <a:lumOff val="3835"/>
              <a:alphaOff val="0"/>
            </a:schemeClr>
          </a:solidFill>
          <a:prstDash val="solid"/>
        </a:ln>
        <a:effectLst/>
      </dsp:spPr>
      <dsp:style>
        <a:lnRef idx="1">
          <a:scrgbClr r="0" g="0" b="0"/>
        </a:lnRef>
        <a:fillRef idx="0">
          <a:scrgbClr r="0" g="0" b="0"/>
        </a:fillRef>
        <a:effectRef idx="0">
          <a:scrgbClr r="0" g="0" b="0"/>
        </a:effectRef>
        <a:fontRef idx="minor"/>
      </dsp:style>
    </dsp:sp>
    <dsp:sp modelId="{2F413A22-9934-4926-9F2F-0A66A1A1396F}">
      <dsp:nvSpPr>
        <dsp:cNvPr id="0" name=""/>
        <dsp:cNvSpPr/>
      </dsp:nvSpPr>
      <dsp:spPr>
        <a:xfrm>
          <a:off x="3569610" y="3559843"/>
          <a:ext cx="1099906" cy="828294"/>
        </a:xfrm>
        <a:prstGeom prst="roundRect">
          <a:avLst/>
        </a:prstGeom>
        <a:solidFill>
          <a:schemeClr val="accent5">
            <a:hueOff val="-5518820"/>
            <a:satOff val="22117"/>
            <a:lumOff val="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Inclusion</a:t>
          </a:r>
        </a:p>
      </dsp:txBody>
      <dsp:txXfrm>
        <a:off x="3610044" y="3600277"/>
        <a:ext cx="1019038" cy="747426"/>
      </dsp:txXfrm>
    </dsp:sp>
    <dsp:sp modelId="{DA99BBCC-8F29-4105-8A35-D50A485AF0DF}">
      <dsp:nvSpPr>
        <dsp:cNvPr id="0" name=""/>
        <dsp:cNvSpPr/>
      </dsp:nvSpPr>
      <dsp:spPr>
        <a:xfrm>
          <a:off x="2480521" y="260358"/>
          <a:ext cx="3817676" cy="3817676"/>
        </a:xfrm>
        <a:custGeom>
          <a:avLst/>
          <a:gdLst/>
          <a:ahLst/>
          <a:cxnLst/>
          <a:rect l="0" t="0" r="0" b="0"/>
          <a:pathLst>
            <a:path>
              <a:moveTo>
                <a:pt x="1088355" y="3632344"/>
              </a:moveTo>
              <a:arcTo wR="1908838" hR="1908838" stAng="6927419" swAng="143226"/>
            </a:path>
          </a:pathLst>
        </a:custGeom>
        <a:noFill/>
        <a:ln w="9525" cap="flat" cmpd="sng" algn="ctr">
          <a:solidFill>
            <a:schemeClr val="accent5">
              <a:hueOff val="-5518820"/>
              <a:satOff val="22117"/>
              <a:lumOff val="4793"/>
              <a:alphaOff val="0"/>
            </a:schemeClr>
          </a:solidFill>
          <a:prstDash val="solid"/>
        </a:ln>
        <a:effectLst/>
      </dsp:spPr>
      <dsp:style>
        <a:lnRef idx="1">
          <a:scrgbClr r="0" g="0" b="0"/>
        </a:lnRef>
        <a:fillRef idx="0">
          <a:scrgbClr r="0" g="0" b="0"/>
        </a:fillRef>
        <a:effectRef idx="0">
          <a:scrgbClr r="0" g="0" b="0"/>
        </a:effectRef>
        <a:fontRef idx="minor"/>
      </dsp:style>
    </dsp:sp>
    <dsp:sp modelId="{6F157163-6587-44BF-8329-D4006BC9B388}">
      <dsp:nvSpPr>
        <dsp:cNvPr id="0" name=""/>
        <dsp:cNvSpPr/>
      </dsp:nvSpPr>
      <dsp:spPr>
        <a:xfrm>
          <a:off x="2345081" y="3147039"/>
          <a:ext cx="1152005" cy="776023"/>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Hands-on experience</a:t>
          </a:r>
        </a:p>
      </dsp:txBody>
      <dsp:txXfrm>
        <a:off x="2382963" y="3184921"/>
        <a:ext cx="1076241" cy="700259"/>
      </dsp:txXfrm>
    </dsp:sp>
    <dsp:sp modelId="{8198F8B1-4BDC-41DF-9142-E6AF8A5A1F8F}">
      <dsp:nvSpPr>
        <dsp:cNvPr id="0" name=""/>
        <dsp:cNvSpPr/>
      </dsp:nvSpPr>
      <dsp:spPr>
        <a:xfrm>
          <a:off x="2171599" y="81676"/>
          <a:ext cx="3817676" cy="3817676"/>
        </a:xfrm>
        <a:custGeom>
          <a:avLst/>
          <a:gdLst/>
          <a:ahLst/>
          <a:cxnLst/>
          <a:rect l="0" t="0" r="0" b="0"/>
          <a:pathLst>
            <a:path>
              <a:moveTo>
                <a:pt x="388563" y="3063147"/>
              </a:moveTo>
              <a:arcTo wR="1908838" hR="1908838" stAng="8567486" swAng="491772"/>
            </a:path>
          </a:pathLst>
        </a:custGeom>
        <a:noFill/>
        <a:ln w="9525" cap="flat" cmpd="sng" algn="ctr">
          <a:solidFill>
            <a:schemeClr val="accent5">
              <a:hueOff val="-6622584"/>
              <a:satOff val="26541"/>
              <a:lumOff val="5752"/>
              <a:alphaOff val="0"/>
            </a:schemeClr>
          </a:solidFill>
          <a:prstDash val="solid"/>
        </a:ln>
        <a:effectLst/>
      </dsp:spPr>
      <dsp:style>
        <a:lnRef idx="1">
          <a:scrgbClr r="0" g="0" b="0"/>
        </a:lnRef>
        <a:fillRef idx="0">
          <a:scrgbClr r="0" g="0" b="0"/>
        </a:fillRef>
        <a:effectRef idx="0">
          <a:scrgbClr r="0" g="0" b="0"/>
        </a:effectRef>
        <a:fontRef idx="minor"/>
      </dsp:style>
    </dsp:sp>
    <dsp:sp modelId="{B873F072-FA43-4D80-A19B-5664E3B09EF2}">
      <dsp:nvSpPr>
        <dsp:cNvPr id="0" name=""/>
        <dsp:cNvSpPr/>
      </dsp:nvSpPr>
      <dsp:spPr>
        <a:xfrm>
          <a:off x="1739629" y="2396168"/>
          <a:ext cx="1129042" cy="517694"/>
        </a:xfrm>
        <a:prstGeom prst="roundRect">
          <a:avLst/>
        </a:prstGeom>
        <a:solidFill>
          <a:schemeClr val="accent5">
            <a:hueOff val="-7726349"/>
            <a:satOff val="30964"/>
            <a:lumOff val="67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Event Management</a:t>
          </a:r>
        </a:p>
      </dsp:txBody>
      <dsp:txXfrm>
        <a:off x="1764901" y="2421440"/>
        <a:ext cx="1078498" cy="467150"/>
      </dsp:txXfrm>
    </dsp:sp>
    <dsp:sp modelId="{772363E3-B446-4727-B635-9A49D321170D}">
      <dsp:nvSpPr>
        <dsp:cNvPr id="0" name=""/>
        <dsp:cNvSpPr/>
      </dsp:nvSpPr>
      <dsp:spPr>
        <a:xfrm>
          <a:off x="2210725" y="156313"/>
          <a:ext cx="3817676" cy="3817676"/>
        </a:xfrm>
        <a:custGeom>
          <a:avLst/>
          <a:gdLst/>
          <a:ahLst/>
          <a:cxnLst/>
          <a:rect l="0" t="0" r="0" b="0"/>
          <a:pathLst>
            <a:path>
              <a:moveTo>
                <a:pt x="27733" y="2233040"/>
              </a:moveTo>
              <a:arcTo wR="1908838" hR="1908838" stAng="10213279" swAng="1227589"/>
            </a:path>
          </a:pathLst>
        </a:custGeom>
        <a:noFill/>
        <a:ln w="9525" cap="flat" cmpd="sng" algn="ctr">
          <a:solidFill>
            <a:schemeClr val="accent5">
              <a:hueOff val="-7726349"/>
              <a:satOff val="30964"/>
              <a:lumOff val="6711"/>
              <a:alphaOff val="0"/>
            </a:schemeClr>
          </a:solidFill>
          <a:prstDash val="solid"/>
        </a:ln>
        <a:effectLst/>
      </dsp:spPr>
      <dsp:style>
        <a:lnRef idx="1">
          <a:scrgbClr r="0" g="0" b="0"/>
        </a:lnRef>
        <a:fillRef idx="0">
          <a:scrgbClr r="0" g="0" b="0"/>
        </a:fillRef>
        <a:effectRef idx="0">
          <a:scrgbClr r="0" g="0" b="0"/>
        </a:effectRef>
        <a:fontRef idx="minor"/>
      </dsp:style>
    </dsp:sp>
    <dsp:sp modelId="{46A272FE-BE73-432F-8736-2BD5FEE23B89}">
      <dsp:nvSpPr>
        <dsp:cNvPr id="0" name=""/>
        <dsp:cNvSpPr/>
      </dsp:nvSpPr>
      <dsp:spPr>
        <a:xfrm>
          <a:off x="1951412" y="1246009"/>
          <a:ext cx="705475" cy="458558"/>
        </a:xfrm>
        <a:prstGeom prst="roundRect">
          <a:avLst/>
        </a:prstGeom>
        <a:solidFill>
          <a:schemeClr val="accent5">
            <a:hueOff val="-8830112"/>
            <a:satOff val="35388"/>
            <a:lumOff val="7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Talent I.D</a:t>
          </a:r>
        </a:p>
      </dsp:txBody>
      <dsp:txXfrm>
        <a:off x="1973797" y="1268394"/>
        <a:ext cx="660705" cy="413788"/>
      </dsp:txXfrm>
    </dsp:sp>
    <dsp:sp modelId="{867B31F0-7AD0-4F38-B7E4-A7C013FEA5E2}">
      <dsp:nvSpPr>
        <dsp:cNvPr id="0" name=""/>
        <dsp:cNvSpPr/>
      </dsp:nvSpPr>
      <dsp:spPr>
        <a:xfrm>
          <a:off x="2124784" y="316944"/>
          <a:ext cx="3817676" cy="3817676"/>
        </a:xfrm>
        <a:custGeom>
          <a:avLst/>
          <a:gdLst/>
          <a:ahLst/>
          <a:cxnLst/>
          <a:rect l="0" t="0" r="0" b="0"/>
          <a:pathLst>
            <a:path>
              <a:moveTo>
                <a:pt x="271772" y="927166"/>
              </a:moveTo>
              <a:arcTo wR="1908838" hR="1908838" stAng="12656948" swAng="390665"/>
            </a:path>
          </a:pathLst>
        </a:custGeom>
        <a:noFill/>
        <a:ln w="9525" cap="flat" cmpd="sng" algn="ctr">
          <a:solidFill>
            <a:schemeClr val="accent5">
              <a:hueOff val="-8830112"/>
              <a:satOff val="35388"/>
              <a:lumOff val="7669"/>
              <a:alphaOff val="0"/>
            </a:schemeClr>
          </a:solidFill>
          <a:prstDash val="solid"/>
        </a:ln>
        <a:effectLst/>
      </dsp:spPr>
      <dsp:style>
        <a:lnRef idx="1">
          <a:scrgbClr r="0" g="0" b="0"/>
        </a:lnRef>
        <a:fillRef idx="0">
          <a:scrgbClr r="0" g="0" b="0"/>
        </a:fillRef>
        <a:effectRef idx="0">
          <a:scrgbClr r="0" g="0" b="0"/>
        </a:effectRef>
        <a:fontRef idx="minor"/>
      </dsp:style>
    </dsp:sp>
    <dsp:sp modelId="{4C1DB049-F67B-4389-875C-C836157A6F65}">
      <dsp:nvSpPr>
        <dsp:cNvPr id="0" name=""/>
        <dsp:cNvSpPr/>
      </dsp:nvSpPr>
      <dsp:spPr>
        <a:xfrm>
          <a:off x="2147393" y="266719"/>
          <a:ext cx="1412332" cy="79633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Development of projects/</a:t>
          </a:r>
        </a:p>
        <a:p>
          <a:pPr marL="0" lvl="0" indent="0" algn="ctr" defTabSz="622300">
            <a:lnSpc>
              <a:spcPct val="90000"/>
            </a:lnSpc>
            <a:spcBef>
              <a:spcPct val="0"/>
            </a:spcBef>
            <a:spcAft>
              <a:spcPct val="35000"/>
            </a:spcAft>
            <a:buNone/>
          </a:pPr>
          <a:r>
            <a:rPr lang="en-US" sz="1400" kern="1200" dirty="0"/>
            <a:t>initiatives</a:t>
          </a:r>
        </a:p>
      </dsp:txBody>
      <dsp:txXfrm>
        <a:off x="2186267" y="305593"/>
        <a:ext cx="1334584" cy="718585"/>
      </dsp:txXfrm>
    </dsp:sp>
    <dsp:sp modelId="{D38B67B3-0AB6-48EC-BD66-70EA1D51A67E}">
      <dsp:nvSpPr>
        <dsp:cNvPr id="0" name=""/>
        <dsp:cNvSpPr/>
      </dsp:nvSpPr>
      <dsp:spPr>
        <a:xfrm>
          <a:off x="2442656" y="88371"/>
          <a:ext cx="3817676" cy="3817676"/>
        </a:xfrm>
        <a:custGeom>
          <a:avLst/>
          <a:gdLst/>
          <a:ahLst/>
          <a:cxnLst/>
          <a:rect l="0" t="0" r="0" b="0"/>
          <a:pathLst>
            <a:path>
              <a:moveTo>
                <a:pt x="1104704" y="177644"/>
              </a:moveTo>
              <a:arcTo wR="1908838" hR="1908838" stAng="14705117" swAng="294451"/>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CB3C-D016-4127-8788-96C7E1D1EB03}">
      <dsp:nvSpPr>
        <dsp:cNvPr id="0" name=""/>
        <dsp:cNvSpPr/>
      </dsp:nvSpPr>
      <dsp:spPr>
        <a:xfrm>
          <a:off x="3506533" y="2216848"/>
          <a:ext cx="2709481" cy="2709481"/>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Academic underpinning</a:t>
          </a:r>
        </a:p>
      </dsp:txBody>
      <dsp:txXfrm>
        <a:off x="4051259" y="2851531"/>
        <a:ext cx="1620029" cy="1392729"/>
      </dsp:txXfrm>
    </dsp:sp>
    <dsp:sp modelId="{BC0F294E-EF12-489B-94E4-8A9EDB9F69BA}">
      <dsp:nvSpPr>
        <dsp:cNvPr id="0" name=""/>
        <dsp:cNvSpPr/>
      </dsp:nvSpPr>
      <dsp:spPr>
        <a:xfrm>
          <a:off x="1930107" y="1576425"/>
          <a:ext cx="1970532" cy="1970532"/>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Applied industry experience </a:t>
          </a:r>
        </a:p>
      </dsp:txBody>
      <dsp:txXfrm>
        <a:off x="2426194" y="2075511"/>
        <a:ext cx="978358" cy="972360"/>
      </dsp:txXfrm>
    </dsp:sp>
    <dsp:sp modelId="{656F991D-41A3-4A20-B961-AFC896DFEBA7}">
      <dsp:nvSpPr>
        <dsp:cNvPr id="0" name=""/>
        <dsp:cNvSpPr/>
      </dsp:nvSpPr>
      <dsp:spPr>
        <a:xfrm rot="20700000">
          <a:off x="3033806" y="216959"/>
          <a:ext cx="1930719" cy="1930719"/>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Personalised support</a:t>
          </a:r>
        </a:p>
      </dsp:txBody>
      <dsp:txXfrm rot="-20700000">
        <a:off x="3457270" y="640422"/>
        <a:ext cx="1083792" cy="1083792"/>
      </dsp:txXfrm>
    </dsp:sp>
    <dsp:sp modelId="{559B7145-391F-4D2E-A0FC-997D1BFC5006}">
      <dsp:nvSpPr>
        <dsp:cNvPr id="0" name=""/>
        <dsp:cNvSpPr/>
      </dsp:nvSpPr>
      <dsp:spPr>
        <a:xfrm>
          <a:off x="3306311" y="1803359"/>
          <a:ext cx="3468136" cy="3468136"/>
        </a:xfrm>
        <a:prstGeom prst="circularArrow">
          <a:avLst>
            <a:gd name="adj1" fmla="val 4687"/>
            <a:gd name="adj2" fmla="val 299029"/>
            <a:gd name="adj3" fmla="val 2531250"/>
            <a:gd name="adj4" fmla="val 15829157"/>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DFA06F-9086-4906-9133-69AA590FBA03}">
      <dsp:nvSpPr>
        <dsp:cNvPr id="0" name=""/>
        <dsp:cNvSpPr/>
      </dsp:nvSpPr>
      <dsp:spPr>
        <a:xfrm>
          <a:off x="1581130" y="1137279"/>
          <a:ext cx="2519817" cy="25198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87F92-AA9E-4902-813C-0A2BB3ADA121}">
      <dsp:nvSpPr>
        <dsp:cNvPr id="0" name=""/>
        <dsp:cNvSpPr/>
      </dsp:nvSpPr>
      <dsp:spPr>
        <a:xfrm>
          <a:off x="2587211" y="-209082"/>
          <a:ext cx="2716870" cy="2716870"/>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3FC75-AC63-4389-8192-AE897B050708}">
      <dsp:nvSpPr>
        <dsp:cNvPr id="0" name=""/>
        <dsp:cNvSpPr/>
      </dsp:nvSpPr>
      <dsp:spPr>
        <a:xfrm>
          <a:off x="2956560" y="2026920"/>
          <a:ext cx="1615438" cy="11560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itchFamily="34" charset="0"/>
              <a:cs typeface="Arial" pitchFamily="34" charset="0"/>
            </a:rPr>
            <a:t>Careers</a:t>
          </a:r>
        </a:p>
      </dsp:txBody>
      <dsp:txXfrm>
        <a:off x="3193135" y="2196216"/>
        <a:ext cx="1142288" cy="817436"/>
      </dsp:txXfrm>
    </dsp:sp>
    <dsp:sp modelId="{BE25182E-8718-41C9-8C88-52C7DE3C99EF}">
      <dsp:nvSpPr>
        <dsp:cNvPr id="0" name=""/>
        <dsp:cNvSpPr/>
      </dsp:nvSpPr>
      <dsp:spPr>
        <a:xfrm rot="16200000">
          <a:off x="3235610" y="1488005"/>
          <a:ext cx="1057338" cy="20492"/>
        </a:xfrm>
        <a:custGeom>
          <a:avLst/>
          <a:gdLst/>
          <a:ahLst/>
          <a:cxnLst/>
          <a:rect l="0" t="0" r="0" b="0"/>
          <a:pathLst>
            <a:path>
              <a:moveTo>
                <a:pt x="0" y="10246"/>
              </a:moveTo>
              <a:lnTo>
                <a:pt x="1057338"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737846" y="1471818"/>
        <a:ext cx="52866" cy="52866"/>
      </dsp:txXfrm>
    </dsp:sp>
    <dsp:sp modelId="{732EBB9F-8429-41B6-9552-12E9A1A69A2E}">
      <dsp:nvSpPr>
        <dsp:cNvPr id="0" name=""/>
        <dsp:cNvSpPr/>
      </dsp:nvSpPr>
      <dsp:spPr>
        <a:xfrm>
          <a:off x="3243696" y="-69586"/>
          <a:ext cx="1041165" cy="10391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dirty="0">
              <a:effectLst>
                <a:outerShdw blurRad="63500" dir="3600000" algn="tl" rotWithShape="0">
                  <a:srgbClr val="000000">
                    <a:alpha val="70000"/>
                  </a:srgbClr>
                </a:outerShdw>
              </a:effectLst>
              <a:latin typeface="Arial" pitchFamily="34" charset="0"/>
              <a:cs typeface="Arial" pitchFamily="34" charset="0"/>
            </a:rPr>
            <a:t>Sport/</a:t>
          </a:r>
        </a:p>
        <a:p>
          <a:pPr marL="0" lvl="0" indent="0" algn="ctr" defTabSz="488950">
            <a:lnSpc>
              <a:spcPct val="90000"/>
            </a:lnSpc>
            <a:spcBef>
              <a:spcPct val="0"/>
            </a:spcBef>
            <a:spcAft>
              <a:spcPct val="35000"/>
            </a:spcAft>
            <a:buNone/>
          </a:pPr>
          <a:r>
            <a:rPr lang="en-GB" sz="1100" b="0" kern="1200" cap="none" spc="0" dirty="0">
              <a:effectLst>
                <a:outerShdw blurRad="63500" dir="3600000" algn="tl" rotWithShape="0">
                  <a:srgbClr val="000000">
                    <a:alpha val="70000"/>
                  </a:srgbClr>
                </a:outerShdw>
              </a:effectLst>
              <a:latin typeface="Arial" pitchFamily="34" charset="0"/>
              <a:cs typeface="Arial" pitchFamily="34" charset="0"/>
            </a:rPr>
            <a:t>Football Dev. Officer</a:t>
          </a:r>
        </a:p>
      </dsp:txBody>
      <dsp:txXfrm>
        <a:off x="3396171" y="82597"/>
        <a:ext cx="736215" cy="734802"/>
      </dsp:txXfrm>
    </dsp:sp>
    <dsp:sp modelId="{FE28462E-9B22-4A63-B57A-7AF4674C0736}">
      <dsp:nvSpPr>
        <dsp:cNvPr id="0" name=""/>
        <dsp:cNvSpPr/>
      </dsp:nvSpPr>
      <dsp:spPr>
        <a:xfrm rot="18000000">
          <a:off x="3818146" y="1619560"/>
          <a:ext cx="1018245" cy="20492"/>
        </a:xfrm>
        <a:custGeom>
          <a:avLst/>
          <a:gdLst/>
          <a:ahLst/>
          <a:cxnLst/>
          <a:rect l="0" t="0" r="0" b="0"/>
          <a:pathLst>
            <a:path>
              <a:moveTo>
                <a:pt x="0" y="10246"/>
              </a:moveTo>
              <a:lnTo>
                <a:pt x="1018245"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301813" y="1604350"/>
        <a:ext cx="50912" cy="50912"/>
      </dsp:txXfrm>
    </dsp:sp>
    <dsp:sp modelId="{28EE2A2F-2B97-474E-B9D3-FB451B950C01}">
      <dsp:nvSpPr>
        <dsp:cNvPr id="0" name=""/>
        <dsp:cNvSpPr/>
      </dsp:nvSpPr>
      <dsp:spPr>
        <a:xfrm>
          <a:off x="4321165" y="219120"/>
          <a:ext cx="1041165" cy="10391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NGB’s</a:t>
          </a:r>
        </a:p>
      </dsp:txBody>
      <dsp:txXfrm>
        <a:off x="4473640" y="371303"/>
        <a:ext cx="736215" cy="734802"/>
      </dsp:txXfrm>
    </dsp:sp>
    <dsp:sp modelId="{82A1881E-6E7E-45BA-8C84-BCD1185C7E9E}">
      <dsp:nvSpPr>
        <dsp:cNvPr id="0" name=""/>
        <dsp:cNvSpPr/>
      </dsp:nvSpPr>
      <dsp:spPr>
        <a:xfrm rot="19800000">
          <a:off x="4332041" y="2004566"/>
          <a:ext cx="908719" cy="20492"/>
        </a:xfrm>
        <a:custGeom>
          <a:avLst/>
          <a:gdLst/>
          <a:ahLst/>
          <a:cxnLst/>
          <a:rect l="0" t="0" r="0" b="0"/>
          <a:pathLst>
            <a:path>
              <a:moveTo>
                <a:pt x="0" y="10246"/>
              </a:moveTo>
              <a:lnTo>
                <a:pt x="908719"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763683" y="1992094"/>
        <a:ext cx="45435" cy="45435"/>
      </dsp:txXfrm>
    </dsp:sp>
    <dsp:sp modelId="{FD6005F9-80E2-49D9-B16D-50E42912476B}">
      <dsp:nvSpPr>
        <dsp:cNvPr id="0" name=""/>
        <dsp:cNvSpPr/>
      </dsp:nvSpPr>
      <dsp:spPr>
        <a:xfrm>
          <a:off x="5109926" y="1007882"/>
          <a:ext cx="1041165" cy="10391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Teaching </a:t>
          </a:r>
        </a:p>
      </dsp:txBody>
      <dsp:txXfrm>
        <a:off x="5262401" y="1160065"/>
        <a:ext cx="736215" cy="734802"/>
      </dsp:txXfrm>
    </dsp:sp>
    <dsp:sp modelId="{B9EE9826-2705-4866-B152-021D11499788}">
      <dsp:nvSpPr>
        <dsp:cNvPr id="0" name=""/>
        <dsp:cNvSpPr/>
      </dsp:nvSpPr>
      <dsp:spPr>
        <a:xfrm>
          <a:off x="4571998" y="2594688"/>
          <a:ext cx="826635" cy="20492"/>
        </a:xfrm>
        <a:custGeom>
          <a:avLst/>
          <a:gdLst/>
          <a:ahLst/>
          <a:cxnLst/>
          <a:rect l="0" t="0" r="0" b="0"/>
          <a:pathLst>
            <a:path>
              <a:moveTo>
                <a:pt x="0" y="10246"/>
              </a:moveTo>
              <a:lnTo>
                <a:pt x="826635"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964650" y="2584269"/>
        <a:ext cx="41331" cy="41331"/>
      </dsp:txXfrm>
    </dsp:sp>
    <dsp:sp modelId="{896BA92C-DCC7-448B-B353-027351850FC5}">
      <dsp:nvSpPr>
        <dsp:cNvPr id="0" name=""/>
        <dsp:cNvSpPr/>
      </dsp:nvSpPr>
      <dsp:spPr>
        <a:xfrm>
          <a:off x="5398633" y="2085350"/>
          <a:ext cx="1041165" cy="103916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Masters Degree</a:t>
          </a:r>
        </a:p>
      </dsp:txBody>
      <dsp:txXfrm>
        <a:off x="5551108" y="2237533"/>
        <a:ext cx="736215" cy="734802"/>
      </dsp:txXfrm>
    </dsp:sp>
    <dsp:sp modelId="{B1B8B410-2E8C-4849-BB88-27A9AB8BE57D}">
      <dsp:nvSpPr>
        <dsp:cNvPr id="0" name=""/>
        <dsp:cNvSpPr/>
      </dsp:nvSpPr>
      <dsp:spPr>
        <a:xfrm rot="1800000">
          <a:off x="4332535" y="3182968"/>
          <a:ext cx="901351" cy="20492"/>
        </a:xfrm>
        <a:custGeom>
          <a:avLst/>
          <a:gdLst/>
          <a:ahLst/>
          <a:cxnLst/>
          <a:rect l="0" t="0" r="0" b="0"/>
          <a:pathLst>
            <a:path>
              <a:moveTo>
                <a:pt x="0" y="10246"/>
              </a:moveTo>
              <a:lnTo>
                <a:pt x="901351"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760677" y="3170681"/>
        <a:ext cx="45067" cy="45067"/>
      </dsp:txXfrm>
    </dsp:sp>
    <dsp:sp modelId="{4345DA98-A14A-4986-8D3F-654CCE20178A}">
      <dsp:nvSpPr>
        <dsp:cNvPr id="0" name=""/>
        <dsp:cNvSpPr/>
      </dsp:nvSpPr>
      <dsp:spPr>
        <a:xfrm>
          <a:off x="5100018" y="3162819"/>
          <a:ext cx="1060982" cy="103916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dirty="0">
              <a:effectLst>
                <a:outerShdw blurRad="63500" dir="3600000" algn="tl" rotWithShape="0">
                  <a:srgbClr val="000000">
                    <a:alpha val="70000"/>
                  </a:srgbClr>
                </a:outerShdw>
              </a:effectLst>
              <a:latin typeface="Arial" pitchFamily="34" charset="0"/>
              <a:cs typeface="Arial" pitchFamily="34" charset="0"/>
            </a:rPr>
            <a:t>International coaching</a:t>
          </a:r>
        </a:p>
      </dsp:txBody>
      <dsp:txXfrm>
        <a:off x="5255395" y="3315002"/>
        <a:ext cx="750228" cy="734802"/>
      </dsp:txXfrm>
    </dsp:sp>
    <dsp:sp modelId="{1CF32EA1-A27C-4EC6-913D-575E9D8F66EF}">
      <dsp:nvSpPr>
        <dsp:cNvPr id="0" name=""/>
        <dsp:cNvSpPr/>
      </dsp:nvSpPr>
      <dsp:spPr>
        <a:xfrm rot="3600000">
          <a:off x="3818146" y="3569816"/>
          <a:ext cx="1018245" cy="20492"/>
        </a:xfrm>
        <a:custGeom>
          <a:avLst/>
          <a:gdLst/>
          <a:ahLst/>
          <a:cxnLst/>
          <a:rect l="0" t="0" r="0" b="0"/>
          <a:pathLst>
            <a:path>
              <a:moveTo>
                <a:pt x="0" y="10246"/>
              </a:moveTo>
              <a:lnTo>
                <a:pt x="1018245"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301813" y="3554606"/>
        <a:ext cx="50912" cy="50912"/>
      </dsp:txXfrm>
    </dsp:sp>
    <dsp:sp modelId="{9280AC4A-5293-48D3-9DB7-F9A0DE15378F}">
      <dsp:nvSpPr>
        <dsp:cNvPr id="0" name=""/>
        <dsp:cNvSpPr/>
      </dsp:nvSpPr>
      <dsp:spPr>
        <a:xfrm>
          <a:off x="4321165" y="3951580"/>
          <a:ext cx="1041165" cy="10391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Sport Management </a:t>
          </a:r>
        </a:p>
      </dsp:txBody>
      <dsp:txXfrm>
        <a:off x="4473640" y="4103763"/>
        <a:ext cx="736215" cy="734802"/>
      </dsp:txXfrm>
    </dsp:sp>
    <dsp:sp modelId="{3A3380FD-7893-490E-84C0-DC099C3C9026}">
      <dsp:nvSpPr>
        <dsp:cNvPr id="0" name=""/>
        <dsp:cNvSpPr/>
      </dsp:nvSpPr>
      <dsp:spPr>
        <a:xfrm rot="5400000">
          <a:off x="3235610" y="3701372"/>
          <a:ext cx="1057338" cy="20492"/>
        </a:xfrm>
        <a:custGeom>
          <a:avLst/>
          <a:gdLst/>
          <a:ahLst/>
          <a:cxnLst/>
          <a:rect l="0" t="0" r="0" b="0"/>
          <a:pathLst>
            <a:path>
              <a:moveTo>
                <a:pt x="0" y="10246"/>
              </a:moveTo>
              <a:lnTo>
                <a:pt x="1057338"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737846" y="3685185"/>
        <a:ext cx="52866" cy="52866"/>
      </dsp:txXfrm>
    </dsp:sp>
    <dsp:sp modelId="{41FE98D1-6E18-489B-A751-DB1067446051}">
      <dsp:nvSpPr>
        <dsp:cNvPr id="0" name=""/>
        <dsp:cNvSpPr/>
      </dsp:nvSpPr>
      <dsp:spPr>
        <a:xfrm>
          <a:off x="3243696" y="4240287"/>
          <a:ext cx="1041165" cy="10391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Prof Football Clubs</a:t>
          </a:r>
        </a:p>
      </dsp:txBody>
      <dsp:txXfrm>
        <a:off x="3396171" y="4392470"/>
        <a:ext cx="736215" cy="734802"/>
      </dsp:txXfrm>
    </dsp:sp>
    <dsp:sp modelId="{98FA2A60-0736-44AE-92FA-48B81B4FC57E}">
      <dsp:nvSpPr>
        <dsp:cNvPr id="0" name=""/>
        <dsp:cNvSpPr/>
      </dsp:nvSpPr>
      <dsp:spPr>
        <a:xfrm rot="7200000">
          <a:off x="2692166" y="3569816"/>
          <a:ext cx="1018245" cy="20492"/>
        </a:xfrm>
        <a:custGeom>
          <a:avLst/>
          <a:gdLst/>
          <a:ahLst/>
          <a:cxnLst/>
          <a:rect l="0" t="0" r="0" b="0"/>
          <a:pathLst>
            <a:path>
              <a:moveTo>
                <a:pt x="0" y="10246"/>
              </a:moveTo>
              <a:lnTo>
                <a:pt x="1018245"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175833" y="3554606"/>
        <a:ext cx="50912" cy="50912"/>
      </dsp:txXfrm>
    </dsp:sp>
    <dsp:sp modelId="{23999CA7-CF63-401A-A7E2-CD0CC8DBE2FB}">
      <dsp:nvSpPr>
        <dsp:cNvPr id="0" name=""/>
        <dsp:cNvSpPr/>
      </dsp:nvSpPr>
      <dsp:spPr>
        <a:xfrm>
          <a:off x="2166228" y="3951580"/>
          <a:ext cx="1041165" cy="10391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Pro Club Comm. Depts.</a:t>
          </a:r>
        </a:p>
      </dsp:txBody>
      <dsp:txXfrm>
        <a:off x="2318703" y="4103763"/>
        <a:ext cx="736215" cy="734802"/>
      </dsp:txXfrm>
    </dsp:sp>
    <dsp:sp modelId="{34BC52BA-1C85-48A2-B070-7DAD289B3EF3}">
      <dsp:nvSpPr>
        <dsp:cNvPr id="0" name=""/>
        <dsp:cNvSpPr/>
      </dsp:nvSpPr>
      <dsp:spPr>
        <a:xfrm rot="9000000">
          <a:off x="2287797" y="3184810"/>
          <a:ext cx="908719" cy="20492"/>
        </a:xfrm>
        <a:custGeom>
          <a:avLst/>
          <a:gdLst/>
          <a:ahLst/>
          <a:cxnLst/>
          <a:rect l="0" t="0" r="0" b="0"/>
          <a:pathLst>
            <a:path>
              <a:moveTo>
                <a:pt x="0" y="10246"/>
              </a:moveTo>
              <a:lnTo>
                <a:pt x="908719"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719439" y="3172339"/>
        <a:ext cx="45435" cy="45435"/>
      </dsp:txXfrm>
    </dsp:sp>
    <dsp:sp modelId="{A062854A-DAC2-442E-A81B-7593635EB23F}">
      <dsp:nvSpPr>
        <dsp:cNvPr id="0" name=""/>
        <dsp:cNvSpPr/>
      </dsp:nvSpPr>
      <dsp:spPr>
        <a:xfrm>
          <a:off x="1377466" y="3162819"/>
          <a:ext cx="1041165" cy="103916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Football Academies</a:t>
          </a:r>
        </a:p>
      </dsp:txBody>
      <dsp:txXfrm>
        <a:off x="1529941" y="3315002"/>
        <a:ext cx="736215" cy="734802"/>
      </dsp:txXfrm>
    </dsp:sp>
    <dsp:sp modelId="{FD32618B-20F4-4628-8C90-C064040534E6}">
      <dsp:nvSpPr>
        <dsp:cNvPr id="0" name=""/>
        <dsp:cNvSpPr/>
      </dsp:nvSpPr>
      <dsp:spPr>
        <a:xfrm rot="10800000">
          <a:off x="2129925" y="2594688"/>
          <a:ext cx="826635" cy="20492"/>
        </a:xfrm>
        <a:custGeom>
          <a:avLst/>
          <a:gdLst/>
          <a:ahLst/>
          <a:cxnLst/>
          <a:rect l="0" t="0" r="0" b="0"/>
          <a:pathLst>
            <a:path>
              <a:moveTo>
                <a:pt x="0" y="10246"/>
              </a:moveTo>
              <a:lnTo>
                <a:pt x="826635"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522576" y="2584269"/>
        <a:ext cx="41331" cy="41331"/>
      </dsp:txXfrm>
    </dsp:sp>
    <dsp:sp modelId="{DE6119A6-9283-45D3-A00B-8C705584D9F5}">
      <dsp:nvSpPr>
        <dsp:cNvPr id="0" name=""/>
        <dsp:cNvSpPr/>
      </dsp:nvSpPr>
      <dsp:spPr>
        <a:xfrm>
          <a:off x="1088759" y="2085350"/>
          <a:ext cx="1041165" cy="103916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dirty="0">
              <a:effectLst>
                <a:outerShdw blurRad="63500" dir="3600000" algn="tl" rotWithShape="0">
                  <a:srgbClr val="000000">
                    <a:alpha val="70000"/>
                  </a:srgbClr>
                </a:outerShdw>
              </a:effectLst>
              <a:latin typeface="Arial" pitchFamily="34" charset="0"/>
              <a:cs typeface="Arial" pitchFamily="34" charset="0"/>
            </a:rPr>
            <a:t>Postgraduate Research / Lecturer</a:t>
          </a:r>
        </a:p>
      </dsp:txBody>
      <dsp:txXfrm>
        <a:off x="1241234" y="2237533"/>
        <a:ext cx="736215" cy="734802"/>
      </dsp:txXfrm>
    </dsp:sp>
    <dsp:sp modelId="{9BF2A384-4E28-43A0-A01B-D4999E36286D}">
      <dsp:nvSpPr>
        <dsp:cNvPr id="0" name=""/>
        <dsp:cNvSpPr/>
      </dsp:nvSpPr>
      <dsp:spPr>
        <a:xfrm rot="12600000">
          <a:off x="2287797" y="2004566"/>
          <a:ext cx="908719" cy="20492"/>
        </a:xfrm>
        <a:custGeom>
          <a:avLst/>
          <a:gdLst/>
          <a:ahLst/>
          <a:cxnLst/>
          <a:rect l="0" t="0" r="0" b="0"/>
          <a:pathLst>
            <a:path>
              <a:moveTo>
                <a:pt x="0" y="10246"/>
              </a:moveTo>
              <a:lnTo>
                <a:pt x="908719"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719439" y="1992094"/>
        <a:ext cx="45435" cy="45435"/>
      </dsp:txXfrm>
    </dsp:sp>
    <dsp:sp modelId="{041F3B93-46A2-43E1-B851-F1784AB8EABD}">
      <dsp:nvSpPr>
        <dsp:cNvPr id="0" name=""/>
        <dsp:cNvSpPr/>
      </dsp:nvSpPr>
      <dsp:spPr>
        <a:xfrm>
          <a:off x="1377466" y="1007882"/>
          <a:ext cx="1041165" cy="10391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County Sports Partnership</a:t>
          </a:r>
        </a:p>
      </dsp:txBody>
      <dsp:txXfrm>
        <a:off x="1529941" y="1160065"/>
        <a:ext cx="736215" cy="734802"/>
      </dsp:txXfrm>
    </dsp:sp>
    <dsp:sp modelId="{33AA658A-7A19-4F08-B401-87D573B0E284}">
      <dsp:nvSpPr>
        <dsp:cNvPr id="0" name=""/>
        <dsp:cNvSpPr/>
      </dsp:nvSpPr>
      <dsp:spPr>
        <a:xfrm rot="14400000">
          <a:off x="2692166" y="1619560"/>
          <a:ext cx="1018245" cy="20492"/>
        </a:xfrm>
        <a:custGeom>
          <a:avLst/>
          <a:gdLst/>
          <a:ahLst/>
          <a:cxnLst/>
          <a:rect l="0" t="0" r="0" b="0"/>
          <a:pathLst>
            <a:path>
              <a:moveTo>
                <a:pt x="0" y="10246"/>
              </a:moveTo>
              <a:lnTo>
                <a:pt x="1018245" y="10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175833" y="1604350"/>
        <a:ext cx="50912" cy="50912"/>
      </dsp:txXfrm>
    </dsp:sp>
    <dsp:sp modelId="{D4FAE90F-477C-4E6F-BAEE-965FF41BE7FB}">
      <dsp:nvSpPr>
        <dsp:cNvPr id="0" name=""/>
        <dsp:cNvSpPr/>
      </dsp:nvSpPr>
      <dsp:spPr>
        <a:xfrm>
          <a:off x="2166228" y="219120"/>
          <a:ext cx="1041165" cy="10391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cap="none" spc="0">
              <a:effectLst>
                <a:outerShdw blurRad="63500" dir="3600000" algn="tl" rotWithShape="0">
                  <a:srgbClr val="000000">
                    <a:alpha val="70000"/>
                  </a:srgbClr>
                </a:outerShdw>
              </a:effectLst>
              <a:latin typeface="Arial" pitchFamily="34" charset="0"/>
              <a:cs typeface="Arial" pitchFamily="34" charset="0"/>
            </a:rPr>
            <a:t>Soccer Schools</a:t>
          </a:r>
        </a:p>
      </dsp:txBody>
      <dsp:txXfrm>
        <a:off x="2318703" y="371303"/>
        <a:ext cx="736215" cy="73480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15BFE-3B45-47FB-9FC5-30625563A893}" type="datetimeFigureOut">
              <a:rPr lang="en-GB" smtClean="0"/>
              <a:pPr/>
              <a:t>12/05/2022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67EAA-2D6D-494F-9B45-ACC54BB9C8DE}" type="slidenum">
              <a:rPr lang="en-GB" smtClean="0"/>
              <a:pPr/>
              <a:t>‹#›</a:t>
            </a:fld>
            <a:endParaRPr lang="en-GB" dirty="0"/>
          </a:p>
        </p:txBody>
      </p:sp>
    </p:spTree>
    <p:extLst>
      <p:ext uri="{BB962C8B-B14F-4D97-AF65-F5344CB8AC3E}">
        <p14:creationId xmlns:p14="http://schemas.microsoft.com/office/powerpoint/2010/main" val="359250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67EAA-2D6D-494F-9B45-ACC54BB9C8DE}" type="slidenum">
              <a:rPr lang="en-GB" smtClean="0"/>
              <a:pPr/>
              <a:t>3</a:t>
            </a:fld>
            <a:endParaRPr lang="en-GB" dirty="0"/>
          </a:p>
        </p:txBody>
      </p:sp>
    </p:spTree>
    <p:extLst>
      <p:ext uri="{BB962C8B-B14F-4D97-AF65-F5344CB8AC3E}">
        <p14:creationId xmlns:p14="http://schemas.microsoft.com/office/powerpoint/2010/main" val="22959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67EAA-2D6D-494F-9B45-ACC54BB9C8DE}" type="slidenum">
              <a:rPr lang="en-GB" smtClean="0"/>
              <a:pPr/>
              <a:t>4</a:t>
            </a:fld>
            <a:endParaRPr lang="en-GB" dirty="0"/>
          </a:p>
        </p:txBody>
      </p:sp>
    </p:spTree>
    <p:extLst>
      <p:ext uri="{BB962C8B-B14F-4D97-AF65-F5344CB8AC3E}">
        <p14:creationId xmlns:p14="http://schemas.microsoft.com/office/powerpoint/2010/main" val="326163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9A83BF-0199-4DE9-8D87-8C52D9B77728}" type="slidenum">
              <a:rPr lang="en-GB" smtClean="0"/>
              <a:t>13</a:t>
            </a:fld>
            <a:endParaRPr lang="en-GB"/>
          </a:p>
        </p:txBody>
      </p:sp>
    </p:spTree>
    <p:extLst>
      <p:ext uri="{BB962C8B-B14F-4D97-AF65-F5344CB8AC3E}">
        <p14:creationId xmlns:p14="http://schemas.microsoft.com/office/powerpoint/2010/main" val="2765280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A4ECA1-11A8-4CFE-B165-C194742A0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84A73B0-A240-43E9-9131-954E10D53214}"/>
              </a:ext>
            </a:extLst>
          </p:cNvPr>
          <p:cNvSpPr>
            <a:spLocks noGrp="1"/>
          </p:cNvSpPr>
          <p:nvPr>
            <p:ph type="body" sz="quarter" idx="10"/>
          </p:nvPr>
        </p:nvSpPr>
        <p:spPr>
          <a:xfrm>
            <a:off x="0" y="3933826"/>
            <a:ext cx="12192000" cy="791319"/>
          </a:xfrm>
        </p:spPr>
        <p:txBody>
          <a:bodyPr>
            <a:noAutofit/>
          </a:bodyPr>
          <a:lstStyle>
            <a:lvl1pPr marL="0" indent="0" algn="ctr">
              <a:buNone/>
              <a:defRPr sz="4000" b="1">
                <a:latin typeface="Arial" panose="020B0604020202020204" pitchFamily="34" charset="0"/>
                <a:cs typeface="Arial" panose="020B0604020202020204" pitchFamily="34" charset="0"/>
              </a:defRPr>
            </a:lvl1pPr>
          </a:lstStyle>
          <a:p>
            <a:pPr lvl="0"/>
            <a:r>
              <a:rPr lang="en-US" dirty="0"/>
              <a:t>Edit Master text styles</a:t>
            </a:r>
          </a:p>
        </p:txBody>
      </p:sp>
      <p:sp>
        <p:nvSpPr>
          <p:cNvPr id="10" name="Text Placeholder 9">
            <a:extLst>
              <a:ext uri="{FF2B5EF4-FFF2-40B4-BE49-F238E27FC236}">
                <a16:creationId xmlns:a16="http://schemas.microsoft.com/office/drawing/2014/main" id="{3320199E-3F57-4239-89A6-28B8A48C8F46}"/>
              </a:ext>
            </a:extLst>
          </p:cNvPr>
          <p:cNvSpPr>
            <a:spLocks noGrp="1"/>
          </p:cNvSpPr>
          <p:nvPr>
            <p:ph type="body" sz="quarter" idx="11"/>
          </p:nvPr>
        </p:nvSpPr>
        <p:spPr>
          <a:xfrm>
            <a:off x="0" y="4797425"/>
            <a:ext cx="12192000" cy="647700"/>
          </a:xfrm>
        </p:spPr>
        <p:txBody>
          <a:bodyPr>
            <a:normAutofit/>
          </a:bodyPr>
          <a:lstStyle>
            <a:lvl1pPr marL="0" indent="0" algn="ctr">
              <a:buNone/>
              <a:defRPr sz="2800">
                <a:latin typeface="Arial" panose="020B0604020202020204" pitchFamily="34" charset="0"/>
                <a:cs typeface="Arial" panose="020B0604020202020204" pitchFamily="34" charset="0"/>
              </a:defRPr>
            </a:lvl1pPr>
            <a:lvl2pPr marL="457200" indent="0">
              <a:buNone/>
              <a:defRPr/>
            </a:lvl2pPr>
          </a:lstStyle>
          <a:p>
            <a:pPr lvl="0"/>
            <a:r>
              <a:rPr lang="en-US" dirty="0"/>
              <a:t>Edit Master text styles</a:t>
            </a:r>
          </a:p>
        </p:txBody>
      </p:sp>
      <p:sp>
        <p:nvSpPr>
          <p:cNvPr id="2" name="Title 1">
            <a:extLst>
              <a:ext uri="{FF2B5EF4-FFF2-40B4-BE49-F238E27FC236}">
                <a16:creationId xmlns:a16="http://schemas.microsoft.com/office/drawing/2014/main" id="{81A5CD96-9B1E-4D63-96B7-92B747ED891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90731864"/>
      </p:ext>
    </p:extLst>
  </p:cSld>
  <p:clrMapOvr>
    <a:masterClrMapping/>
  </p:clrMapOvr>
  <p:transition spd="med"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424" y="188640"/>
            <a:ext cx="11041227" cy="936104"/>
          </a:xfrm>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911424" y="1196752"/>
            <a:ext cx="10670976" cy="4752528"/>
          </a:xfrm>
        </p:spPr>
        <p:txBody>
          <a:bodyPr/>
          <a:lstStyle>
            <a:lvl1pPr>
              <a:lnSpc>
                <a:spcPct val="150000"/>
              </a:lnSpc>
              <a:defRPr lang="en-US" sz="3200" kern="1200" dirty="0">
                <a:solidFill>
                  <a:srgbClr val="003F5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4598634"/>
      </p:ext>
    </p:extLst>
  </p:cSld>
  <p:clrMapOvr>
    <a:masterClrMapping/>
  </p:clrMapOvr>
  <p:transition spd="med"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911424" y="126876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99424" y="126876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1394433"/>
      </p:ext>
    </p:extLst>
  </p:cSld>
  <p:clrMapOvr>
    <a:masterClrMapping/>
  </p:clrMapOvr>
  <p:transition spd="med"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027185981"/>
      </p:ext>
    </p:extLst>
  </p:cSld>
  <p:clrMapOvr>
    <a:masterClrMapping/>
  </p:clrMapOvr>
  <p:transition spd="med"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389275"/>
      </p:ext>
    </p:extLst>
  </p:cSld>
  <p:clrMapOvr>
    <a:masterClrMapping/>
  </p:clrMapOvr>
  <p:transition spd="med"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48E4-AA7C-4642-9326-5CC687FE40EB}"/>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B01781-6D96-4DE7-B0FF-F73E772420D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95C27-5896-4DE3-B630-84E32E774AE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2F95C1-B822-44CF-A320-B18298CE9CB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7EC97-AA2E-47DA-ADE5-B990DCB6270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4DB9B4-0931-42CD-8202-387E26335B88}"/>
              </a:ext>
            </a:extLst>
          </p:cNvPr>
          <p:cNvSpPr>
            <a:spLocks noGrp="1"/>
          </p:cNvSpPr>
          <p:nvPr>
            <p:ph type="dt" sz="half" idx="10"/>
          </p:nvPr>
        </p:nvSpPr>
        <p:spPr>
          <a:xfrm>
            <a:off x="838200" y="6356352"/>
            <a:ext cx="2743200" cy="365125"/>
          </a:xfrm>
          <a:prstGeom prst="rect">
            <a:avLst/>
          </a:prstGeom>
        </p:spPr>
        <p:txBody>
          <a:bodyPr/>
          <a:lstStyle/>
          <a:p>
            <a:fld id="{85E5FB1C-BB19-4543-B95F-7D9EFB47BA1A}" type="datetimeFigureOut">
              <a:rPr lang="en-GB" smtClean="0"/>
              <a:t>12/05/2022</a:t>
            </a:fld>
            <a:endParaRPr lang="en-GB"/>
          </a:p>
        </p:txBody>
      </p:sp>
      <p:sp>
        <p:nvSpPr>
          <p:cNvPr id="8" name="Footer Placeholder 7">
            <a:extLst>
              <a:ext uri="{FF2B5EF4-FFF2-40B4-BE49-F238E27FC236}">
                <a16:creationId xmlns:a16="http://schemas.microsoft.com/office/drawing/2014/main" id="{9DEE173F-13FF-4829-BA83-CCEFA40D6879}"/>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BBD9FF35-3D53-44AF-B2CD-8E212B15AF97}"/>
              </a:ext>
            </a:extLst>
          </p:cNvPr>
          <p:cNvSpPr>
            <a:spLocks noGrp="1"/>
          </p:cNvSpPr>
          <p:nvPr>
            <p:ph type="sldNum" sz="quarter" idx="12"/>
          </p:nvPr>
        </p:nvSpPr>
        <p:spPr>
          <a:xfrm>
            <a:off x="8610600" y="6356352"/>
            <a:ext cx="2743200" cy="365125"/>
          </a:xfrm>
          <a:prstGeom prst="rect">
            <a:avLst/>
          </a:prstGeom>
        </p:spPr>
        <p:txBody>
          <a:bodyPr/>
          <a:lstStyle/>
          <a:p>
            <a:fld id="{45E08FCA-419A-43A4-88D8-B3436F7CED65}" type="slidenum">
              <a:rPr lang="en-GB" smtClean="0"/>
              <a:t>‹#›</a:t>
            </a:fld>
            <a:endParaRPr lang="en-GB"/>
          </a:p>
        </p:txBody>
      </p:sp>
    </p:spTree>
    <p:extLst>
      <p:ext uri="{BB962C8B-B14F-4D97-AF65-F5344CB8AC3E}">
        <p14:creationId xmlns:p14="http://schemas.microsoft.com/office/powerpoint/2010/main" val="429143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911424" y="1412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99424" y="1412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1394433"/>
      </p:ext>
    </p:extLst>
  </p:cSld>
  <p:clrMapOvr>
    <a:masterClrMapping/>
  </p:clrMapOvr>
  <p:transition spd="med"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4598634"/>
      </p:ext>
    </p:extLst>
  </p:cSld>
  <p:clrMapOvr>
    <a:masterClrMapping/>
  </p:clrMapOvr>
  <p:transition spd="med" advTm="1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087860-F5A5-4E80-B4CD-62BFC565461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1424" y="188640"/>
            <a:ext cx="11041227" cy="93610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911424" y="1196752"/>
            <a:ext cx="10670976" cy="4752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767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spd="med" advTm="10000">
    <p:fade/>
  </p:transition>
  <p:txStyles>
    <p:titleStyle>
      <a:lvl1pPr algn="l" defTabSz="914400" rtl="0" eaLnBrk="1" latinLnBrk="0" hangingPunct="1">
        <a:spcBef>
          <a:spcPct val="0"/>
        </a:spcBef>
        <a:buNone/>
        <a:defRPr sz="4000" b="1" kern="1200">
          <a:solidFill>
            <a:srgbClr val="00878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rgbClr val="003F5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3F5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F5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F5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F5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A7B2E241-163D-4F2E-877D-11D33C05CFF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1424" y="260648"/>
            <a:ext cx="11041227" cy="93610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911424" y="1484784"/>
            <a:ext cx="10670976" cy="44644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7679632"/>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Lst>
  <p:transition spd="med" advTm="10000">
    <p:fade/>
  </p:transition>
  <p:txStyles>
    <p:titleStyle>
      <a:lvl1pPr algn="l" defTabSz="914400" rtl="0" eaLnBrk="1" latinLnBrk="0" hangingPunct="1">
        <a:spcBef>
          <a:spcPct val="0"/>
        </a:spcBef>
        <a:buNone/>
        <a:defRPr sz="4000" b="1" kern="1200">
          <a:solidFill>
            <a:srgbClr val="00878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3F5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3F5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F5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F5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F5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LIlX_UuGk6o"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hyperlink" Target="http://www.google.co.uk/url?sa=i&amp;rct=j&amp;q=&amp;esrc=s&amp;source=images&amp;cd=&amp;cad=rja&amp;uact=8&amp;ved=0CAcQjRxqFQoTCLrnrrzBxsgCFYW0FAodMTwB4Q&amp;url=http://www.streetgames.org/bookings/2012/03/sports-volunteer-research-network/&amp;bvm=bv.105039540,d.d24&amp;psig=AFQjCNGOx_42EJ2vsJBvpFncGcPdYVEJow&amp;ust=1445068409456285" TargetMode="Externa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dwain.morgan@pafc.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hidden="1">
            <a:extLst>
              <a:ext uri="{FF2B5EF4-FFF2-40B4-BE49-F238E27FC236}">
                <a16:creationId xmlns:a16="http://schemas.microsoft.com/office/drawing/2014/main" id="{097CA6E0-BB7D-45E5-BD0E-93FAD0E52C00}"/>
              </a:ext>
            </a:extLst>
          </p:cNvPr>
          <p:cNvSpPr>
            <a:spLocks noGrp="1"/>
          </p:cNvSpPr>
          <p:nvPr>
            <p:ph type="title"/>
          </p:nvPr>
        </p:nvSpPr>
        <p:spPr/>
        <p:txBody>
          <a:bodyPr/>
          <a:lstStyle/>
          <a:p>
            <a:r>
              <a:rPr lang="en-GB" dirty="0"/>
              <a:t>Course title and date of event</a:t>
            </a:r>
          </a:p>
        </p:txBody>
      </p:sp>
      <p:sp>
        <p:nvSpPr>
          <p:cNvPr id="2" name="University Course title">
            <a:extLst>
              <a:ext uri="{FF2B5EF4-FFF2-40B4-BE49-F238E27FC236}">
                <a16:creationId xmlns:a16="http://schemas.microsoft.com/office/drawing/2014/main" id="{81F8374F-A292-4511-8FC4-8A7FE5667FF2}"/>
              </a:ext>
            </a:extLst>
          </p:cNvPr>
          <p:cNvSpPr>
            <a:spLocks noGrp="1"/>
          </p:cNvSpPr>
          <p:nvPr>
            <p:ph type="body" sz="quarter" idx="10"/>
          </p:nvPr>
        </p:nvSpPr>
        <p:spPr/>
        <p:txBody>
          <a:bodyPr/>
          <a:lstStyle/>
          <a:p>
            <a:r>
              <a:rPr lang="en-GB" dirty="0"/>
              <a:t>BA Football </a:t>
            </a:r>
            <a:r>
              <a:rPr lang="en-GB"/>
              <a:t>Development and Coaching</a:t>
            </a:r>
            <a:endParaRPr lang="en-GB" dirty="0"/>
          </a:p>
        </p:txBody>
      </p:sp>
      <p:sp>
        <p:nvSpPr>
          <p:cNvPr id="7" name="Date">
            <a:extLst>
              <a:ext uri="{FF2B5EF4-FFF2-40B4-BE49-F238E27FC236}">
                <a16:creationId xmlns:a16="http://schemas.microsoft.com/office/drawing/2014/main" id="{CA604614-FF82-4AD0-A879-A0E6F361FAC2}"/>
              </a:ext>
            </a:extLst>
          </p:cNvPr>
          <p:cNvSpPr>
            <a:spLocks noGrp="1"/>
          </p:cNvSpPr>
          <p:nvPr>
            <p:ph type="body" sz="quarter" idx="11"/>
          </p:nvPr>
        </p:nvSpPr>
        <p:spPr/>
        <p:txBody>
          <a:bodyPr vert="horz" lIns="91440" tIns="45720" rIns="91440" bIns="45720" rtlCol="0" anchor="t">
            <a:normAutofit lnSpcReduction="10000"/>
          </a:bodyPr>
          <a:lstStyle/>
          <a:p>
            <a:r>
              <a:rPr lang="en-GB">
                <a:latin typeface="Arial"/>
                <a:cs typeface="Arial"/>
              </a:rPr>
              <a:t>June 2021 Virtual Open Day  </a:t>
            </a:r>
            <a:endParaRPr lang="en-GB" dirty="0"/>
          </a:p>
        </p:txBody>
      </p:sp>
    </p:spTree>
    <p:extLst>
      <p:ext uri="{BB962C8B-B14F-4D97-AF65-F5344CB8AC3E}">
        <p14:creationId xmlns:p14="http://schemas.microsoft.com/office/powerpoint/2010/main" val="277483837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A63-D044-4703-866A-7A6FD2A4B1C1}"/>
              </a:ext>
            </a:extLst>
          </p:cNvPr>
          <p:cNvSpPr>
            <a:spLocks noGrp="1"/>
          </p:cNvSpPr>
          <p:nvPr>
            <p:ph type="title"/>
          </p:nvPr>
        </p:nvSpPr>
        <p:spPr>
          <a:xfrm>
            <a:off x="1692333" y="1905354"/>
            <a:ext cx="2754068" cy="2863827"/>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950" b="1" dirty="0">
                <a:solidFill>
                  <a:srgbClr val="FFFFFF"/>
                </a:solidFill>
                <a:latin typeface="+mj-lt"/>
              </a:rPr>
              <a:t>Football Development Pathway/</a:t>
            </a:r>
            <a:br>
              <a:rPr lang="en-US" sz="1950" b="1" dirty="0">
                <a:solidFill>
                  <a:srgbClr val="FFFFFF"/>
                </a:solidFill>
                <a:latin typeface="+mj-lt"/>
              </a:rPr>
            </a:br>
            <a:r>
              <a:rPr lang="en-US" sz="1950" b="1" dirty="0">
                <a:solidFill>
                  <a:srgbClr val="FFFFFF"/>
                </a:solidFill>
                <a:latin typeface="+mj-lt"/>
              </a:rPr>
              <a:t>Long Term Player Development</a:t>
            </a:r>
          </a:p>
        </p:txBody>
      </p:sp>
      <p:pic>
        <p:nvPicPr>
          <p:cNvPr id="39" name="Picture 38">
            <a:extLst>
              <a:ext uri="{FF2B5EF4-FFF2-40B4-BE49-F238E27FC236}">
                <a16:creationId xmlns:a16="http://schemas.microsoft.com/office/drawing/2014/main" id="{648DF30D-80AC-4F1F-BA9F-B9ECCE91363C}"/>
              </a:ext>
            </a:extLst>
          </p:cNvPr>
          <p:cNvPicPr>
            <a:picLocks noChangeAspect="1"/>
          </p:cNvPicPr>
          <p:nvPr/>
        </p:nvPicPr>
        <p:blipFill>
          <a:blip r:embed="rId2"/>
          <a:stretch>
            <a:fillRect/>
          </a:stretch>
        </p:blipFill>
        <p:spPr>
          <a:xfrm>
            <a:off x="4542312" y="1142183"/>
            <a:ext cx="6125689" cy="4548324"/>
          </a:xfrm>
          <a:prstGeom prst="rect">
            <a:avLst/>
          </a:prstGeom>
        </p:spPr>
      </p:pic>
      <p:pic>
        <p:nvPicPr>
          <p:cNvPr id="7172" name="Picture 4" descr="Lionel Messi slams report he paid for Ronaldinho's bail. Anchor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959" r="18024"/>
          <a:stretch/>
        </p:blipFill>
        <p:spPr bwMode="auto">
          <a:xfrm>
            <a:off x="7650480" y="1717264"/>
            <a:ext cx="731520" cy="5508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AFC Academy – PAFC Academ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00" b="15400"/>
          <a:stretch/>
        </p:blipFill>
        <p:spPr bwMode="auto">
          <a:xfrm flipH="1">
            <a:off x="7379465" y="2605768"/>
            <a:ext cx="1148168" cy="62511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rgyle Community Trust's major development plans to reach over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6638" y="3630707"/>
            <a:ext cx="1445809" cy="65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09246"/>
      </p:ext>
    </p:extLst>
  </p:cSld>
  <p:clrMapOvr>
    <a:masterClrMapping/>
  </p:clrMapOvr>
  <p:transition spd="med"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A63-D044-4703-866A-7A6FD2A4B1C1}"/>
              </a:ext>
            </a:extLst>
          </p:cNvPr>
          <p:cNvSpPr>
            <a:spLocks noGrp="1"/>
          </p:cNvSpPr>
          <p:nvPr>
            <p:ph type="title"/>
          </p:nvPr>
        </p:nvSpPr>
        <p:spPr>
          <a:xfrm>
            <a:off x="1881057" y="392569"/>
            <a:ext cx="4653738" cy="1008731"/>
          </a:xfrm>
        </p:spPr>
        <p:txBody>
          <a:bodyPr>
            <a:noAutofit/>
          </a:bodyPr>
          <a:lstStyle/>
          <a:p>
            <a:r>
              <a:rPr lang="en-GB" sz="3000" b="1" dirty="0"/>
              <a:t>Or… Using sports (football’s) power for other benefits!</a:t>
            </a:r>
          </a:p>
        </p:txBody>
      </p:sp>
      <p:sp>
        <p:nvSpPr>
          <p:cNvPr id="3" name="Content Placeholder 2">
            <a:extLst>
              <a:ext uri="{FF2B5EF4-FFF2-40B4-BE49-F238E27FC236}">
                <a16:creationId xmlns:a16="http://schemas.microsoft.com/office/drawing/2014/main" id="{3343CE37-8096-47D1-8E0C-92AB3579313F}"/>
              </a:ext>
            </a:extLst>
          </p:cNvPr>
          <p:cNvSpPr>
            <a:spLocks noGrp="1"/>
          </p:cNvSpPr>
          <p:nvPr>
            <p:ph idx="1"/>
          </p:nvPr>
        </p:nvSpPr>
        <p:spPr>
          <a:xfrm>
            <a:off x="1881057" y="1583169"/>
            <a:ext cx="4912817" cy="3918471"/>
          </a:xfrm>
        </p:spPr>
        <p:txBody>
          <a:bodyPr>
            <a:normAutofit/>
          </a:bodyPr>
          <a:lstStyle/>
          <a:p>
            <a:r>
              <a:rPr lang="en-GB" sz="1800" dirty="0"/>
              <a:t>Developing people, facilities, organisations</a:t>
            </a:r>
          </a:p>
          <a:p>
            <a:r>
              <a:rPr lang="en-GB" sz="1800" dirty="0"/>
              <a:t>Opportunities for all (inclusion)</a:t>
            </a:r>
          </a:p>
          <a:p>
            <a:r>
              <a:rPr lang="en-GB" sz="1800" dirty="0"/>
              <a:t>Wider societal issues</a:t>
            </a:r>
          </a:p>
          <a:p>
            <a:pPr lvl="1"/>
            <a:r>
              <a:rPr lang="en-GB" sz="1800" dirty="0"/>
              <a:t>Physical wellbeing</a:t>
            </a:r>
          </a:p>
          <a:p>
            <a:pPr lvl="1"/>
            <a:r>
              <a:rPr lang="en-GB" sz="1800" dirty="0"/>
              <a:t>Mental well-being</a:t>
            </a:r>
          </a:p>
          <a:p>
            <a:pPr lvl="1"/>
            <a:r>
              <a:rPr lang="en-GB" sz="1800" dirty="0"/>
              <a:t>Social inclusion</a:t>
            </a:r>
          </a:p>
          <a:p>
            <a:pPr lvl="1"/>
            <a:r>
              <a:rPr lang="en-GB" sz="1800" dirty="0"/>
              <a:t>Diversionary activity (Youth Work) Drugs / Alcohol</a:t>
            </a:r>
          </a:p>
          <a:p>
            <a:pPr lvl="1"/>
            <a:r>
              <a:rPr lang="en-GB" sz="1800" dirty="0"/>
              <a:t>Estate-based interventions. </a:t>
            </a:r>
          </a:p>
          <a:p>
            <a:pPr lvl="1"/>
            <a:r>
              <a:rPr lang="en-GB" sz="1800" dirty="0"/>
              <a:t>Training, Skills and Employment interventions.</a:t>
            </a:r>
          </a:p>
        </p:txBody>
      </p:sp>
      <p:pic>
        <p:nvPicPr>
          <p:cNvPr id="6146" name="Picture 2" descr="Walking Football Team Champions in France - Argyle Community Tru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3874" y="717768"/>
            <a:ext cx="3422272" cy="17308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L Kicks - Argyle Community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874" y="3255180"/>
            <a:ext cx="3717058" cy="184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86402"/>
      </p:ext>
    </p:extLst>
  </p:cSld>
  <p:clrMapOvr>
    <a:masterClrMapping/>
  </p:clrMapOvr>
  <p:transition spd="med"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hlinkClick r:id="rId2"/>
            <a:extLst>
              <a:ext uri="{FF2B5EF4-FFF2-40B4-BE49-F238E27FC236}">
                <a16:creationId xmlns:a16="http://schemas.microsoft.com/office/drawing/2014/main" id="{4F4B65F5-AE6C-4FAA-AC5D-A4FFB08979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39" b="14693"/>
          <a:stretch/>
        </p:blipFill>
        <p:spPr bwMode="auto">
          <a:xfrm>
            <a:off x="1524016" y="857258"/>
            <a:ext cx="9143985" cy="514349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B65BA63-D044-4703-866A-7A6FD2A4B1C1}"/>
              </a:ext>
            </a:extLst>
          </p:cNvPr>
          <p:cNvSpPr>
            <a:spLocks noGrp="1"/>
          </p:cNvSpPr>
          <p:nvPr>
            <p:ph type="title"/>
          </p:nvPr>
        </p:nvSpPr>
        <p:spPr>
          <a:xfrm>
            <a:off x="1969583" y="1569332"/>
            <a:ext cx="2819430" cy="1008731"/>
          </a:xfrm>
          <a:solidFill>
            <a:schemeClr val="bg1"/>
          </a:solidFill>
        </p:spPr>
        <p:txBody>
          <a:bodyPr>
            <a:noAutofit/>
          </a:bodyPr>
          <a:lstStyle/>
          <a:p>
            <a:r>
              <a:rPr lang="en-GB" sz="2100" b="1" dirty="0"/>
              <a:t>Football Development Practitioner</a:t>
            </a:r>
          </a:p>
        </p:txBody>
      </p:sp>
      <p:sp>
        <p:nvSpPr>
          <p:cNvPr id="3" name="Content Placeholder 2">
            <a:extLst>
              <a:ext uri="{FF2B5EF4-FFF2-40B4-BE49-F238E27FC236}">
                <a16:creationId xmlns:a16="http://schemas.microsoft.com/office/drawing/2014/main" id="{3343CE37-8096-47D1-8E0C-92AB3579313F}"/>
              </a:ext>
            </a:extLst>
          </p:cNvPr>
          <p:cNvSpPr>
            <a:spLocks noGrp="1"/>
          </p:cNvSpPr>
          <p:nvPr>
            <p:ph idx="1"/>
          </p:nvPr>
        </p:nvSpPr>
        <p:spPr>
          <a:xfrm>
            <a:off x="1969582" y="2578061"/>
            <a:ext cx="2823620" cy="2829758"/>
          </a:xfrm>
          <a:solidFill>
            <a:schemeClr val="bg1"/>
          </a:solidFill>
        </p:spPr>
        <p:txBody>
          <a:bodyPr>
            <a:normAutofit fontScale="92500" lnSpcReduction="10000"/>
          </a:bodyPr>
          <a:lstStyle/>
          <a:p>
            <a:r>
              <a:rPr lang="en-GB" sz="1800" dirty="0"/>
              <a:t>Understanding people</a:t>
            </a:r>
          </a:p>
          <a:p>
            <a:r>
              <a:rPr lang="en-GB" sz="1800" dirty="0"/>
              <a:t>A facilitator/activator</a:t>
            </a:r>
          </a:p>
          <a:p>
            <a:r>
              <a:rPr lang="en-GB" sz="1800" dirty="0"/>
              <a:t>Bring people together</a:t>
            </a:r>
          </a:p>
          <a:p>
            <a:r>
              <a:rPr lang="en-GB" sz="1800" dirty="0"/>
              <a:t>Appreciate the ‘bigger picture’</a:t>
            </a:r>
          </a:p>
          <a:p>
            <a:r>
              <a:rPr lang="en-GB" sz="1800" dirty="0"/>
              <a:t>Knowledge of UK sporting landscape</a:t>
            </a:r>
          </a:p>
          <a:p>
            <a:r>
              <a:rPr lang="en-GB" sz="1800" dirty="0"/>
              <a:t>Often, the person behind the people…….</a:t>
            </a:r>
          </a:p>
          <a:p>
            <a:r>
              <a:rPr lang="en-GB" sz="1800" dirty="0"/>
              <a:t>Coach – hands on pitch </a:t>
            </a:r>
          </a:p>
        </p:txBody>
      </p:sp>
    </p:spTree>
    <p:extLst>
      <p:ext uri="{BB962C8B-B14F-4D97-AF65-F5344CB8AC3E}">
        <p14:creationId xmlns:p14="http://schemas.microsoft.com/office/powerpoint/2010/main" val="42256584"/>
      </p:ext>
    </p:extLst>
  </p:cSld>
  <p:clrMapOvr>
    <a:masterClrMapping/>
  </p:clrMapOvr>
  <p:transition spd="med"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40" y="1063229"/>
            <a:ext cx="5508612" cy="857250"/>
          </a:xfrm>
        </p:spPr>
        <p:txBody>
          <a:bodyPr>
            <a:normAutofit fontScale="90000"/>
          </a:bodyPr>
          <a:lstStyle/>
          <a:p>
            <a:pPr algn="ctr"/>
            <a:br>
              <a:rPr lang="en-GB" sz="3000" b="1" dirty="0">
                <a:latin typeface="Gotham Black" pitchFamily="2" charset="0"/>
              </a:rPr>
            </a:br>
            <a:endParaRPr lang="en-GB"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543"/>
          <a:stretch/>
        </p:blipFill>
        <p:spPr>
          <a:xfrm>
            <a:off x="3251135" y="1340768"/>
            <a:ext cx="5741717" cy="390998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335" t="11260" r="10333" b="8898"/>
          <a:stretch/>
        </p:blipFill>
        <p:spPr>
          <a:xfrm>
            <a:off x="9408368" y="188640"/>
            <a:ext cx="972108" cy="944174"/>
          </a:xfrm>
          <a:prstGeom prst="rect">
            <a:avLst/>
          </a:prstGeom>
        </p:spPr>
      </p:pic>
      <p:sp>
        <p:nvSpPr>
          <p:cNvPr id="3" name="TextBox 2"/>
          <p:cNvSpPr txBox="1"/>
          <p:nvPr/>
        </p:nvSpPr>
        <p:spPr>
          <a:xfrm>
            <a:off x="3696934" y="5517232"/>
            <a:ext cx="4850118" cy="854080"/>
          </a:xfrm>
          <a:prstGeom prst="rect">
            <a:avLst/>
          </a:prstGeom>
          <a:noFill/>
        </p:spPr>
        <p:txBody>
          <a:bodyPr wrap="square" rtlCol="0">
            <a:spAutoFit/>
          </a:bodyPr>
          <a:lstStyle/>
          <a:p>
            <a:r>
              <a:rPr lang="en-GB" sz="1800" b="1" dirty="0">
                <a:solidFill>
                  <a:srgbClr val="003D50"/>
                </a:solidFill>
              </a:rPr>
              <a:t>OPPORTUNITY TO SPEND 9 WEEKS LIVING AND WORKING ON A SUMMER CAMP IN THE USA!</a:t>
            </a:r>
            <a:br>
              <a:rPr lang="en-GB" sz="1800" b="1" dirty="0">
                <a:latin typeface="Gotham Black" pitchFamily="2" charset="0"/>
              </a:rPr>
            </a:br>
            <a:endParaRPr lang="en-GB" sz="1350" dirty="0"/>
          </a:p>
        </p:txBody>
      </p:sp>
      <p:sp>
        <p:nvSpPr>
          <p:cNvPr id="6" name="TextBox 5"/>
          <p:cNvSpPr txBox="1"/>
          <p:nvPr/>
        </p:nvSpPr>
        <p:spPr>
          <a:xfrm>
            <a:off x="3696934" y="239380"/>
            <a:ext cx="4536504" cy="553998"/>
          </a:xfrm>
          <a:prstGeom prst="rect">
            <a:avLst/>
          </a:prstGeom>
          <a:noFill/>
        </p:spPr>
        <p:txBody>
          <a:bodyPr wrap="square" rtlCol="0">
            <a:spAutoFit/>
          </a:bodyPr>
          <a:lstStyle/>
          <a:p>
            <a:pPr algn="ctr"/>
            <a:r>
              <a:rPr lang="en-GB" sz="3000" b="1" dirty="0">
                <a:solidFill>
                  <a:srgbClr val="003D50"/>
                </a:solidFill>
              </a:rPr>
              <a:t>Camp America?</a:t>
            </a:r>
          </a:p>
        </p:txBody>
      </p:sp>
    </p:spTree>
    <p:extLst>
      <p:ext uri="{BB962C8B-B14F-4D97-AF65-F5344CB8AC3E}">
        <p14:creationId xmlns:p14="http://schemas.microsoft.com/office/powerpoint/2010/main" val="3983180856"/>
      </p:ext>
    </p:extLst>
  </p:cSld>
  <p:clrMapOvr>
    <a:masterClrMapping/>
  </p:clrMapOvr>
  <p:transition spd="med"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Second year – study abroad option</a:t>
            </a:r>
          </a:p>
        </p:txBody>
      </p:sp>
      <p:pic>
        <p:nvPicPr>
          <p:cNvPr id="7" name="Content Placeholder 3">
            <a:extLst>
              <a:ext uri="{FF2B5EF4-FFF2-40B4-BE49-F238E27FC236}">
                <a16:creationId xmlns:a16="http://schemas.microsoft.com/office/drawing/2014/main" id="{14DA146B-2F74-4DD7-BBB4-EE1DEE2316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897" r="1313" b="1608"/>
          <a:stretch/>
        </p:blipFill>
        <p:spPr>
          <a:xfrm>
            <a:off x="5913204" y="1946487"/>
            <a:ext cx="3074801" cy="1860557"/>
          </a:xfrm>
          <a:prstGeom prst="rect">
            <a:avLst/>
          </a:prstGeom>
        </p:spPr>
      </p:pic>
      <p:pic>
        <p:nvPicPr>
          <p:cNvPr id="8" name="Picture 2">
            <a:extLst>
              <a:ext uri="{FF2B5EF4-FFF2-40B4-BE49-F238E27FC236}">
                <a16:creationId xmlns:a16="http://schemas.microsoft.com/office/drawing/2014/main" id="{6A329061-46D8-4DF4-A2FE-2C0B0034D5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784" y="1994326"/>
            <a:ext cx="227329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D6EBC607-ED81-408D-B783-8E61B6B4F9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937" y="3807043"/>
            <a:ext cx="1458162" cy="191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62A9AC59-225A-4F51-937E-925A03336E09}"/>
              </a:ext>
            </a:extLst>
          </p:cNvPr>
          <p:cNvPicPr>
            <a:picLocks noChangeAspect="1"/>
          </p:cNvPicPr>
          <p:nvPr/>
        </p:nvPicPr>
        <p:blipFill>
          <a:blip r:embed="rId5"/>
          <a:stretch>
            <a:fillRect/>
          </a:stretch>
        </p:blipFill>
        <p:spPr>
          <a:xfrm>
            <a:off x="5913204" y="3946348"/>
            <a:ext cx="2858777" cy="2144083"/>
          </a:xfrm>
          <a:prstGeom prst="rect">
            <a:avLst/>
          </a:prstGeom>
        </p:spPr>
      </p:pic>
    </p:spTree>
    <p:extLst>
      <p:ext uri="{BB962C8B-B14F-4D97-AF65-F5344CB8AC3E}">
        <p14:creationId xmlns:p14="http://schemas.microsoft.com/office/powerpoint/2010/main" val="1316442407"/>
      </p:ext>
    </p:extLst>
  </p:cSld>
  <p:clrMapOvr>
    <a:masterClrMapping/>
  </p:clrMapOvr>
  <p:transition spd="med" advTm="1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scontent-lht6-1.xx.fbcdn.net/v/t1.0-9/88220137_219061702820350_4633055946036215808_o.jpg?_nc_cat=111&amp;_nc_sid=6e5ad9&amp;_nc_ohc=KwJOyjGpZ4MAX_NWw0i&amp;_nc_ht=scontent-lht6-1.xx&amp;oh=58b11f1dbd710711ef0b8632c80d585b&amp;oe=5EB653E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58" t="22868" b="9435"/>
          <a:stretch/>
        </p:blipFill>
        <p:spPr bwMode="auto">
          <a:xfrm>
            <a:off x="6921910" y="872663"/>
            <a:ext cx="3602294" cy="25391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may contain: 1 person, smiling, indo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37" r="20682" b="42598"/>
          <a:stretch/>
        </p:blipFill>
        <p:spPr bwMode="auto">
          <a:xfrm>
            <a:off x="4769374" y="1958436"/>
            <a:ext cx="1900143" cy="195884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524000" y="6984206"/>
            <a:ext cx="7886700" cy="3263504"/>
          </a:xfrm>
        </p:spPr>
        <p:txBody>
          <a:bodyPr/>
          <a:lstStyle/>
          <a:p>
            <a:r>
              <a:rPr lang="en-GB" dirty="0"/>
              <a:t>Represent </a:t>
            </a:r>
            <a:r>
              <a:rPr lang="en-GB" dirty="0" err="1"/>
              <a:t>Marjon</a:t>
            </a:r>
            <a:r>
              <a:rPr lang="en-GB" dirty="0"/>
              <a:t> University in British University and Colleges Sport BUCS) competitions (Wednesday </a:t>
            </a:r>
            <a:r>
              <a:rPr lang="en-GB" dirty="0" err="1"/>
              <a:t>fixures</a:t>
            </a:r>
            <a:r>
              <a:rPr lang="en-GB" dirty="0"/>
              <a:t>).</a:t>
            </a:r>
          </a:p>
          <a:p>
            <a:endParaRPr lang="en-GB" dirty="0"/>
          </a:p>
          <a:p>
            <a:r>
              <a:rPr lang="en-GB" dirty="0"/>
              <a:t>Take part in the annual Varsity competition against Plymouth University. </a:t>
            </a:r>
          </a:p>
        </p:txBody>
      </p:sp>
      <p:pic>
        <p:nvPicPr>
          <p:cNvPr id="2052" name="Picture 4" descr="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64" t="19407" r="9111" b="29125"/>
          <a:stretch/>
        </p:blipFill>
        <p:spPr bwMode="auto">
          <a:xfrm>
            <a:off x="1524000" y="907278"/>
            <a:ext cx="3150394" cy="25699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bs.twimg.com/profile_banners/963364263149604869/1551968965/1500x50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18" r="6472"/>
          <a:stretch/>
        </p:blipFill>
        <p:spPr bwMode="auto">
          <a:xfrm>
            <a:off x="1524001" y="4018192"/>
            <a:ext cx="4513007" cy="20105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6331744" y="3658699"/>
            <a:ext cx="4336256" cy="2729555"/>
          </a:xfrm>
          <a:prstGeom prst="rect">
            <a:avLst/>
          </a:prstGeom>
        </p:spPr>
      </p:pic>
      <p:sp>
        <p:nvSpPr>
          <p:cNvPr id="8" name="TextBox 7"/>
          <p:cNvSpPr txBox="1"/>
          <p:nvPr/>
        </p:nvSpPr>
        <p:spPr>
          <a:xfrm>
            <a:off x="4674395" y="827357"/>
            <a:ext cx="1982045" cy="1131079"/>
          </a:xfrm>
          <a:prstGeom prst="rect">
            <a:avLst/>
          </a:prstGeom>
          <a:noFill/>
        </p:spPr>
        <p:txBody>
          <a:bodyPr wrap="square" rtlCol="0">
            <a:spAutoFit/>
          </a:bodyPr>
          <a:lstStyle/>
          <a:p>
            <a:pPr algn="ctr"/>
            <a:r>
              <a:rPr lang="en-GB" sz="1350" dirty="0"/>
              <a:t>Full playing and </a:t>
            </a:r>
          </a:p>
          <a:p>
            <a:pPr algn="ctr"/>
            <a:r>
              <a:rPr lang="en-GB" sz="1350" dirty="0"/>
              <a:t>Coaching Programme for Futsal and Football </a:t>
            </a:r>
          </a:p>
          <a:p>
            <a:pPr algn="ctr"/>
            <a:r>
              <a:rPr lang="en-GB" sz="1350" dirty="0"/>
              <a:t>BUCS, local league, and Varsity</a:t>
            </a:r>
          </a:p>
        </p:txBody>
      </p:sp>
    </p:spTree>
    <p:extLst>
      <p:ext uri="{BB962C8B-B14F-4D97-AF65-F5344CB8AC3E}">
        <p14:creationId xmlns:p14="http://schemas.microsoft.com/office/powerpoint/2010/main" val="3569832202"/>
      </p:ext>
    </p:extLst>
  </p:cSld>
  <p:clrMapOvr>
    <a:masterClrMapping/>
  </p:clrMapOvr>
  <p:transition spd="med" advTm="1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A63-D044-4703-866A-7A6FD2A4B1C1}"/>
              </a:ext>
            </a:extLst>
          </p:cNvPr>
          <p:cNvSpPr>
            <a:spLocks noGrp="1"/>
          </p:cNvSpPr>
          <p:nvPr>
            <p:ph type="title"/>
          </p:nvPr>
        </p:nvSpPr>
        <p:spPr>
          <a:xfrm>
            <a:off x="2134625" y="1826495"/>
            <a:ext cx="3100268" cy="1090538"/>
          </a:xfrm>
        </p:spPr>
        <p:txBody>
          <a:bodyPr>
            <a:noAutofit/>
          </a:bodyPr>
          <a:lstStyle/>
          <a:p>
            <a:r>
              <a:rPr lang="en-GB" sz="3000" b="1" dirty="0">
                <a:solidFill>
                  <a:srgbClr val="000000"/>
                </a:solidFill>
              </a:rPr>
              <a:t>Extra Qualifications / Awards: FDV</a:t>
            </a:r>
          </a:p>
        </p:txBody>
      </p:sp>
      <p:pic>
        <p:nvPicPr>
          <p:cNvPr id="5" name="Content Placeholder 6">
            <a:extLst>
              <a:ext uri="{FF2B5EF4-FFF2-40B4-BE49-F238E27FC236}">
                <a16:creationId xmlns:a16="http://schemas.microsoft.com/office/drawing/2014/main" id="{2BE9844F-B037-48DE-A45E-FBACB955A813}"/>
              </a:ext>
            </a:extLst>
          </p:cNvPr>
          <p:cNvPicPr>
            <a:picLocks noChangeAspect="1"/>
          </p:cNvPicPr>
          <p:nvPr/>
        </p:nvPicPr>
        <p:blipFill>
          <a:blip r:embed="rId2"/>
          <a:stretch>
            <a:fillRect/>
          </a:stretch>
        </p:blipFill>
        <p:spPr>
          <a:xfrm>
            <a:off x="6303103" y="1944738"/>
            <a:ext cx="762359" cy="854052"/>
          </a:xfrm>
          <a:prstGeom prst="rect">
            <a:avLst/>
          </a:prstGeom>
        </p:spPr>
      </p:pic>
      <p:sp>
        <p:nvSpPr>
          <p:cNvPr id="3" name="Content Placeholder 2">
            <a:extLst>
              <a:ext uri="{FF2B5EF4-FFF2-40B4-BE49-F238E27FC236}">
                <a16:creationId xmlns:a16="http://schemas.microsoft.com/office/drawing/2014/main" id="{3343CE37-8096-47D1-8E0C-92AB3579313F}"/>
              </a:ext>
            </a:extLst>
          </p:cNvPr>
          <p:cNvSpPr>
            <a:spLocks noGrp="1"/>
          </p:cNvSpPr>
          <p:nvPr>
            <p:ph idx="1"/>
          </p:nvPr>
        </p:nvSpPr>
        <p:spPr>
          <a:xfrm>
            <a:off x="2134625" y="3130203"/>
            <a:ext cx="3100020" cy="2729467"/>
          </a:xfrm>
        </p:spPr>
        <p:txBody>
          <a:bodyPr anchor="ctr">
            <a:normAutofit lnSpcReduction="10000"/>
          </a:bodyPr>
          <a:lstStyle/>
          <a:p>
            <a:r>
              <a:rPr lang="en-GB" sz="1500" dirty="0">
                <a:solidFill>
                  <a:srgbClr val="000000"/>
                </a:solidFill>
              </a:rPr>
              <a:t>FA Level 1, 2</a:t>
            </a:r>
          </a:p>
          <a:p>
            <a:r>
              <a:rPr lang="en-GB" sz="1500" dirty="0">
                <a:solidFill>
                  <a:srgbClr val="000000"/>
                </a:solidFill>
              </a:rPr>
              <a:t>FA Level 3 (UEFA B)</a:t>
            </a:r>
          </a:p>
          <a:p>
            <a:r>
              <a:rPr lang="en-GB" sz="1500" dirty="0">
                <a:solidFill>
                  <a:srgbClr val="000000"/>
                </a:solidFill>
              </a:rPr>
              <a:t>FA Futsal L1, L2</a:t>
            </a:r>
          </a:p>
          <a:p>
            <a:r>
              <a:rPr lang="en-GB" sz="1500" dirty="0">
                <a:solidFill>
                  <a:srgbClr val="000000"/>
                </a:solidFill>
              </a:rPr>
              <a:t>FA Coaching Disabled Footballers</a:t>
            </a:r>
          </a:p>
          <a:p>
            <a:endParaRPr lang="en-GB" sz="1500" dirty="0">
              <a:solidFill>
                <a:srgbClr val="000000"/>
              </a:solidFill>
            </a:endParaRPr>
          </a:p>
          <a:p>
            <a:r>
              <a:rPr lang="en-GB" sz="1500" dirty="0">
                <a:solidFill>
                  <a:srgbClr val="000000"/>
                </a:solidFill>
              </a:rPr>
              <a:t>A flexible approach to YOUR needs</a:t>
            </a:r>
          </a:p>
          <a:p>
            <a:r>
              <a:rPr lang="en-GB" sz="1500" dirty="0">
                <a:solidFill>
                  <a:srgbClr val="000000"/>
                </a:solidFill>
              </a:rPr>
              <a:t>Partnerships with football providers for your education, and subsequent development</a:t>
            </a:r>
          </a:p>
        </p:txBody>
      </p:sp>
      <p:pic>
        <p:nvPicPr>
          <p:cNvPr id="6" name="Picture 5">
            <a:extLst>
              <a:ext uri="{FF2B5EF4-FFF2-40B4-BE49-F238E27FC236}">
                <a16:creationId xmlns:a16="http://schemas.microsoft.com/office/drawing/2014/main" id="{49F85A0C-6799-4DC8-8230-63F1F4FADB67}"/>
              </a:ext>
            </a:extLst>
          </p:cNvPr>
          <p:cNvPicPr>
            <a:picLocks noChangeAspect="1"/>
          </p:cNvPicPr>
          <p:nvPr/>
        </p:nvPicPr>
        <p:blipFill>
          <a:blip r:embed="rId3"/>
          <a:stretch>
            <a:fillRect/>
          </a:stretch>
        </p:blipFill>
        <p:spPr>
          <a:xfrm>
            <a:off x="8325691" y="1016000"/>
            <a:ext cx="1778340" cy="1739540"/>
          </a:xfrm>
          <a:prstGeom prst="rect">
            <a:avLst/>
          </a:prstGeom>
        </p:spPr>
      </p:pic>
      <p:pic>
        <p:nvPicPr>
          <p:cNvPr id="7" name="Picture 6">
            <a:extLst>
              <a:ext uri="{FF2B5EF4-FFF2-40B4-BE49-F238E27FC236}">
                <a16:creationId xmlns:a16="http://schemas.microsoft.com/office/drawing/2014/main" id="{3D7F7FE1-A8EB-429A-91CA-E0B6BD9A37EB}"/>
              </a:ext>
            </a:extLst>
          </p:cNvPr>
          <p:cNvPicPr>
            <a:picLocks noChangeAspect="1"/>
          </p:cNvPicPr>
          <p:nvPr/>
        </p:nvPicPr>
        <p:blipFill>
          <a:blip r:embed="rId4"/>
          <a:stretch>
            <a:fillRect/>
          </a:stretch>
        </p:blipFill>
        <p:spPr>
          <a:xfrm>
            <a:off x="6675070" y="3433487"/>
            <a:ext cx="780782" cy="1301303"/>
          </a:xfrm>
          <a:prstGeom prst="rect">
            <a:avLst/>
          </a:prstGeom>
        </p:spPr>
      </p:pic>
      <p:pic>
        <p:nvPicPr>
          <p:cNvPr id="12" name="Picture 6" descr="http://www.streetgames.org/bookings/wp-content/uploads/2012/02/StreetGames-logo.jpg">
            <a:hlinkClick r:id="rId5"/>
            <a:extLst>
              <a:ext uri="{FF2B5EF4-FFF2-40B4-BE49-F238E27FC236}">
                <a16:creationId xmlns:a16="http://schemas.microsoft.com/office/drawing/2014/main" id="{4F3BAF7B-37B4-475A-9F65-23F2598239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767477" y="4622598"/>
            <a:ext cx="1582130" cy="122219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828801" y="81625"/>
            <a:ext cx="7512171" cy="1477328"/>
          </a:xfrm>
          <a:prstGeom prst="rect">
            <a:avLst/>
          </a:prstGeom>
        </p:spPr>
        <p:txBody>
          <a:bodyPr wrap="square">
            <a:spAutoFit/>
          </a:bodyPr>
          <a:lstStyle/>
          <a:p>
            <a:pPr>
              <a:spcBef>
                <a:spcPct val="0"/>
              </a:spcBef>
            </a:pPr>
            <a:r>
              <a:rPr lang="en-GB" sz="4500" dirty="0">
                <a:solidFill>
                  <a:srgbClr val="008588"/>
                </a:solidFill>
                <a:latin typeface="+mj-lt"/>
                <a:ea typeface="+mj-ea"/>
                <a:cs typeface="+mj-cs"/>
              </a:rPr>
              <a:t>Graduate Employability – </a:t>
            </a:r>
          </a:p>
          <a:p>
            <a:pPr>
              <a:spcBef>
                <a:spcPct val="0"/>
              </a:spcBef>
            </a:pPr>
            <a:r>
              <a:rPr lang="en-GB" sz="4500" dirty="0">
                <a:solidFill>
                  <a:srgbClr val="008588"/>
                </a:solidFill>
                <a:latin typeface="+mj-lt"/>
                <a:ea typeface="+mj-ea"/>
                <a:cs typeface="+mj-cs"/>
              </a:rPr>
              <a:t>Coach Education</a:t>
            </a:r>
          </a:p>
        </p:txBody>
      </p:sp>
    </p:spTree>
    <p:extLst>
      <p:ext uri="{BB962C8B-B14F-4D97-AF65-F5344CB8AC3E}">
        <p14:creationId xmlns:p14="http://schemas.microsoft.com/office/powerpoint/2010/main" val="3615352942"/>
      </p:ext>
    </p:extLst>
  </p:cSld>
  <p:clrMapOvr>
    <a:masterClrMapping/>
  </p:clrMapOvr>
  <p:transition spd="med" advTm="10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Graduate Employability </a:t>
            </a:r>
          </a:p>
        </p:txBody>
      </p:sp>
      <p:sp>
        <p:nvSpPr>
          <p:cNvPr id="13" name="Content Placeholder 12"/>
          <p:cNvSpPr>
            <a:spLocks noGrp="1"/>
          </p:cNvSpPr>
          <p:nvPr>
            <p:ph sz="half" idx="1"/>
          </p:nvPr>
        </p:nvSpPr>
        <p:spPr/>
        <p:txBody>
          <a:bodyPr>
            <a:normAutofit lnSpcReduction="10000"/>
          </a:bodyPr>
          <a:lstStyle/>
          <a:p>
            <a:r>
              <a:rPr lang="en-GB" dirty="0"/>
              <a:t>Employers support students applying knowledge, experience and skills.</a:t>
            </a:r>
          </a:p>
          <a:p>
            <a:r>
              <a:rPr lang="en-GB" dirty="0"/>
              <a:t>Students apply for ‘case-study’ graduate roles through the module through letters, CVs, presentation and job interviews.</a:t>
            </a:r>
          </a:p>
          <a:p>
            <a:r>
              <a:rPr lang="en-GB" dirty="0"/>
              <a:t>These have led to ‘real-world’ job offers in all of these companies.</a:t>
            </a:r>
          </a:p>
        </p:txBody>
      </p:sp>
      <p:pic>
        <p:nvPicPr>
          <p:cNvPr id="5" name="Picture 4"/>
          <p:cNvPicPr>
            <a:picLocks noChangeAspect="1"/>
          </p:cNvPicPr>
          <p:nvPr/>
        </p:nvPicPr>
        <p:blipFill>
          <a:blip r:embed="rId2"/>
          <a:stretch>
            <a:fillRect/>
          </a:stretch>
        </p:blipFill>
        <p:spPr>
          <a:xfrm>
            <a:off x="6188869" y="2177656"/>
            <a:ext cx="2300288" cy="1121569"/>
          </a:xfrm>
          <a:prstGeom prst="rect">
            <a:avLst/>
          </a:prstGeom>
        </p:spPr>
      </p:pic>
      <p:sp>
        <p:nvSpPr>
          <p:cNvPr id="6" name="AutoShape 4" descr="Plymouth – Plymouth Argyle Community Trust | DSActive"/>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6"/>
          <p:cNvPicPr>
            <a:picLocks noChangeAspect="1"/>
          </p:cNvPicPr>
          <p:nvPr/>
        </p:nvPicPr>
        <p:blipFill>
          <a:blip r:embed="rId3"/>
          <a:stretch>
            <a:fillRect/>
          </a:stretch>
        </p:blipFill>
        <p:spPr>
          <a:xfrm>
            <a:off x="8882063" y="1735931"/>
            <a:ext cx="1607344" cy="1607344"/>
          </a:xfrm>
          <a:prstGeom prst="rect">
            <a:avLst/>
          </a:prstGeom>
        </p:spPr>
      </p:pic>
      <p:sp>
        <p:nvSpPr>
          <p:cNvPr id="8" name="AutoShape 6" descr="Safeguarding and Protecting Children - Active Devon"/>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9" name="Picture 8"/>
          <p:cNvPicPr>
            <a:picLocks noChangeAspect="1"/>
          </p:cNvPicPr>
          <p:nvPr/>
        </p:nvPicPr>
        <p:blipFill>
          <a:blip r:embed="rId4"/>
          <a:stretch>
            <a:fillRect/>
          </a:stretch>
        </p:blipFill>
        <p:spPr>
          <a:xfrm>
            <a:off x="6540179" y="4555903"/>
            <a:ext cx="2143125" cy="721778"/>
          </a:xfrm>
          <a:prstGeom prst="rect">
            <a:avLst/>
          </a:prstGeom>
        </p:spPr>
      </p:pic>
      <p:sp>
        <p:nvSpPr>
          <p:cNvPr id="10" name="AutoShape 8" descr="Plymouth School Sports Partnership | High View School"/>
          <p:cNvSpPr>
            <a:spLocks noChangeAspect="1" noChangeArrowheads="1"/>
          </p:cNvSpPr>
          <p:nvPr/>
        </p:nvSpPr>
        <p:spPr bwMode="auto">
          <a:xfrm>
            <a:off x="1869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1" name="Picture 10"/>
          <p:cNvPicPr>
            <a:picLocks noChangeAspect="1"/>
          </p:cNvPicPr>
          <p:nvPr/>
        </p:nvPicPr>
        <p:blipFill>
          <a:blip r:embed="rId5"/>
          <a:stretch>
            <a:fillRect/>
          </a:stretch>
        </p:blipFill>
        <p:spPr>
          <a:xfrm>
            <a:off x="8824913" y="4393407"/>
            <a:ext cx="1607344" cy="1607344"/>
          </a:xfrm>
          <a:prstGeom prst="rect">
            <a:avLst/>
          </a:prstGeom>
        </p:spPr>
      </p:pic>
      <p:pic>
        <p:nvPicPr>
          <p:cNvPr id="12" name="Picture 11"/>
          <p:cNvPicPr>
            <a:picLocks noChangeAspect="1"/>
          </p:cNvPicPr>
          <p:nvPr/>
        </p:nvPicPr>
        <p:blipFill>
          <a:blip r:embed="rId6"/>
          <a:stretch>
            <a:fillRect/>
          </a:stretch>
        </p:blipFill>
        <p:spPr>
          <a:xfrm>
            <a:off x="6153151" y="3348038"/>
            <a:ext cx="2143125" cy="971550"/>
          </a:xfrm>
          <a:prstGeom prst="rect">
            <a:avLst/>
          </a:prstGeom>
        </p:spPr>
      </p:pic>
    </p:spTree>
    <p:extLst>
      <p:ext uri="{BB962C8B-B14F-4D97-AF65-F5344CB8AC3E}">
        <p14:creationId xmlns:p14="http://schemas.microsoft.com/office/powerpoint/2010/main" val="3733339168"/>
      </p:ext>
    </p:extLst>
  </p:cSld>
  <p:clrMapOvr>
    <a:masterClrMapping/>
  </p:clrMapOvr>
  <p:transition spd="med" advTm="10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A63-D044-4703-866A-7A6FD2A4B1C1}"/>
              </a:ext>
            </a:extLst>
          </p:cNvPr>
          <p:cNvSpPr>
            <a:spLocks noGrp="1"/>
          </p:cNvSpPr>
          <p:nvPr>
            <p:ph type="title"/>
          </p:nvPr>
        </p:nvSpPr>
        <p:spPr/>
        <p:txBody>
          <a:bodyPr/>
          <a:lstStyle/>
          <a:p>
            <a:r>
              <a:rPr lang="en-US"/>
              <a:t>Recent success stories…</a:t>
            </a:r>
          </a:p>
        </p:txBody>
      </p:sp>
      <p:pic>
        <p:nvPicPr>
          <p:cNvPr id="6" name="Picture 2" descr="Image may contain: 2 people, including Alice Young, people smiling, hat and outdoor">
            <a:extLst>
              <a:ext uri="{FF2B5EF4-FFF2-40B4-BE49-F238E27FC236}">
                <a16:creationId xmlns:a16="http://schemas.microsoft.com/office/drawing/2014/main" id="{37CAF008-1879-4389-B04B-001352D62B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00642" y="1761697"/>
            <a:ext cx="2998228" cy="29982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89E013B-5CD0-4314-9043-8DB9CBF6B0D2}"/>
              </a:ext>
            </a:extLst>
          </p:cNvPr>
          <p:cNvPicPr>
            <a:picLocks noChangeAspect="1"/>
          </p:cNvPicPr>
          <p:nvPr/>
        </p:nvPicPr>
        <p:blipFill>
          <a:blip r:embed="rId3"/>
          <a:stretch>
            <a:fillRect/>
          </a:stretch>
        </p:blipFill>
        <p:spPr>
          <a:xfrm>
            <a:off x="2400643" y="2870259"/>
            <a:ext cx="1700759" cy="1889667"/>
          </a:xfrm>
          <a:prstGeom prst="rect">
            <a:avLst/>
          </a:prstGeom>
        </p:spPr>
      </p:pic>
      <p:pic>
        <p:nvPicPr>
          <p:cNvPr id="12" name="Picture 11"/>
          <p:cNvPicPr>
            <a:picLocks noChangeAspect="1"/>
          </p:cNvPicPr>
          <p:nvPr/>
        </p:nvPicPr>
        <p:blipFill>
          <a:blip r:embed="rId4"/>
          <a:stretch>
            <a:fillRect/>
          </a:stretch>
        </p:blipFill>
        <p:spPr>
          <a:xfrm>
            <a:off x="7022783" y="2048533"/>
            <a:ext cx="2286000" cy="2686050"/>
          </a:xfrm>
          <a:prstGeom prst="rect">
            <a:avLst/>
          </a:prstGeom>
        </p:spPr>
      </p:pic>
      <p:sp>
        <p:nvSpPr>
          <p:cNvPr id="14" name="TextBox 13"/>
          <p:cNvSpPr txBox="1"/>
          <p:nvPr/>
        </p:nvSpPr>
        <p:spPr>
          <a:xfrm>
            <a:off x="6959919" y="4944692"/>
            <a:ext cx="3000375" cy="507831"/>
          </a:xfrm>
          <a:prstGeom prst="rect">
            <a:avLst/>
          </a:prstGeom>
          <a:noFill/>
        </p:spPr>
        <p:txBody>
          <a:bodyPr wrap="square" rtlCol="0">
            <a:spAutoFit/>
          </a:bodyPr>
          <a:lstStyle/>
          <a:p>
            <a:r>
              <a:rPr lang="en-GB" sz="1350" dirty="0"/>
              <a:t>George Roberts: CFA Junior Football Development Officer</a:t>
            </a:r>
          </a:p>
        </p:txBody>
      </p:sp>
      <p:sp>
        <p:nvSpPr>
          <p:cNvPr id="3" name="TextBox 2"/>
          <p:cNvSpPr txBox="1"/>
          <p:nvPr/>
        </p:nvSpPr>
        <p:spPr>
          <a:xfrm>
            <a:off x="2310885" y="5048566"/>
            <a:ext cx="3321844" cy="300082"/>
          </a:xfrm>
          <a:prstGeom prst="rect">
            <a:avLst/>
          </a:prstGeom>
          <a:noFill/>
        </p:spPr>
        <p:txBody>
          <a:bodyPr wrap="square" rtlCol="0">
            <a:spAutoFit/>
          </a:bodyPr>
          <a:lstStyle/>
          <a:p>
            <a:r>
              <a:rPr lang="en-GB" sz="1350" dirty="0"/>
              <a:t>Alice Young – Mayflower 400 events officer</a:t>
            </a:r>
          </a:p>
        </p:txBody>
      </p:sp>
    </p:spTree>
    <p:extLst>
      <p:ext uri="{BB962C8B-B14F-4D97-AF65-F5344CB8AC3E}">
        <p14:creationId xmlns:p14="http://schemas.microsoft.com/office/powerpoint/2010/main" val="1988853684"/>
      </p:ext>
    </p:extLst>
  </p:cSld>
  <p:clrMapOvr>
    <a:masterClrMapping/>
  </p:clrMapOvr>
  <p:transition spd="med" advTm="10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A63-D044-4703-866A-7A6FD2A4B1C1}"/>
              </a:ext>
            </a:extLst>
          </p:cNvPr>
          <p:cNvSpPr>
            <a:spLocks noGrp="1"/>
          </p:cNvSpPr>
          <p:nvPr>
            <p:ph type="title"/>
          </p:nvPr>
        </p:nvSpPr>
        <p:spPr/>
        <p:txBody>
          <a:bodyPr/>
          <a:lstStyle/>
          <a:p>
            <a:r>
              <a:rPr lang="en-US"/>
              <a:t>Recent success stories…</a:t>
            </a:r>
          </a:p>
        </p:txBody>
      </p:sp>
      <p:pic>
        <p:nvPicPr>
          <p:cNvPr id="11" name="Picture 4" descr="https://scontent-lht6-1.xx.fbcdn.net/v/t1.15752-9/92895527_2574318619562047_5094541866934730752_n.jpg?_nc_cat=106&amp;_nc_sid=b96e70&amp;_nc_ohc=LvTTzvaAcsAAX8hxtTp&amp;_nc_ht=scontent-lht6-1.xx&amp;oh=c7fa123f44a9ecaeb696d15b97ffd2bc&amp;oe=5EB4637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98" b="12934"/>
          <a:stretch/>
        </p:blipFill>
        <p:spPr bwMode="auto">
          <a:xfrm>
            <a:off x="2468705" y="1829425"/>
            <a:ext cx="2183449" cy="2680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scontent-lhr8-1.xx.fbcdn.net/v/t1.15752-9/92895526_2485181111792634_8192687290061946880_n.jpg?_nc_cat=104&amp;_nc_sid=b96e70&amp;_nc_ohc=uONIueLGkzEAX_FcBA4&amp;_nc_ht=scontent-lhr8-1.xx&amp;oh=cb2363a24f8483d4ee0f8b87c9f8de2d&amp;oe=5EB6308B"/>
          <p:cNvPicPr>
            <a:picLocks noChangeAspect="1" noChangeArrowheads="1"/>
          </p:cNvPicPr>
          <p:nvPr/>
        </p:nvPicPr>
        <p:blipFill rotWithShape="1">
          <a:blip r:embed="rId3">
            <a:extLst>
              <a:ext uri="{28A0092B-C50C-407E-A947-70E740481C1C}">
                <a14:useLocalDpi xmlns:a14="http://schemas.microsoft.com/office/drawing/2010/main" val="0"/>
              </a:ext>
            </a:extLst>
          </a:blip>
          <a:srcRect t="24600" b="27621"/>
          <a:stretch/>
        </p:blipFill>
        <p:spPr bwMode="auto">
          <a:xfrm>
            <a:off x="6774656" y="1767441"/>
            <a:ext cx="3295468" cy="28043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774656" y="5070486"/>
            <a:ext cx="3509780" cy="300082"/>
          </a:xfrm>
          <a:prstGeom prst="rect">
            <a:avLst/>
          </a:prstGeom>
          <a:noFill/>
        </p:spPr>
        <p:txBody>
          <a:bodyPr wrap="square" rtlCol="0">
            <a:spAutoFit/>
          </a:bodyPr>
          <a:lstStyle/>
          <a:p>
            <a:r>
              <a:rPr lang="en-GB" sz="1350" dirty="0"/>
              <a:t>Mark Blackwell, Schools and Community Coach</a:t>
            </a:r>
          </a:p>
        </p:txBody>
      </p:sp>
      <p:sp>
        <p:nvSpPr>
          <p:cNvPr id="16" name="TextBox 15"/>
          <p:cNvSpPr txBox="1"/>
          <p:nvPr/>
        </p:nvSpPr>
        <p:spPr>
          <a:xfrm>
            <a:off x="2110899" y="5174361"/>
            <a:ext cx="3214688" cy="300082"/>
          </a:xfrm>
          <a:prstGeom prst="rect">
            <a:avLst/>
          </a:prstGeom>
          <a:noFill/>
        </p:spPr>
        <p:txBody>
          <a:bodyPr wrap="square" rtlCol="0">
            <a:spAutoFit/>
          </a:bodyPr>
          <a:lstStyle/>
          <a:p>
            <a:r>
              <a:rPr lang="en-GB" sz="1350" dirty="0"/>
              <a:t>Ryan Perks – Women and Girls Officer </a:t>
            </a:r>
          </a:p>
        </p:txBody>
      </p:sp>
    </p:spTree>
    <p:extLst>
      <p:ext uri="{BB962C8B-B14F-4D97-AF65-F5344CB8AC3E}">
        <p14:creationId xmlns:p14="http://schemas.microsoft.com/office/powerpoint/2010/main" val="1404680262"/>
      </p:ext>
    </p:extLst>
  </p:cSld>
  <p:clrMapOvr>
    <a:masterClrMapping/>
  </p:clrMapOvr>
  <p:transition spd="med"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elcome">
            <a:extLst>
              <a:ext uri="{FF2B5EF4-FFF2-40B4-BE49-F238E27FC236}">
                <a16:creationId xmlns:a16="http://schemas.microsoft.com/office/drawing/2014/main" id="{05578F8B-9186-46DC-9785-6310EC71F024}"/>
              </a:ext>
            </a:extLst>
          </p:cNvPr>
          <p:cNvSpPr>
            <a:spLocks noGrp="1"/>
          </p:cNvSpPr>
          <p:nvPr>
            <p:ph type="title"/>
          </p:nvPr>
        </p:nvSpPr>
        <p:spPr/>
        <p:txBody>
          <a:bodyPr/>
          <a:lstStyle/>
          <a:p>
            <a:r>
              <a:rPr lang="en-GB"/>
              <a:t>Welcome.  We will be covering…</a:t>
            </a:r>
            <a:endParaRPr lang="en-GB" dirty="0"/>
          </a:p>
        </p:txBody>
      </p:sp>
      <p:sp>
        <p:nvSpPr>
          <p:cNvPr id="6" name="what we will cover">
            <a:extLst>
              <a:ext uri="{FF2B5EF4-FFF2-40B4-BE49-F238E27FC236}">
                <a16:creationId xmlns:a16="http://schemas.microsoft.com/office/drawing/2014/main" id="{5792F815-A41E-4ECE-A4AD-883FD43C4388}"/>
              </a:ext>
            </a:extLst>
          </p:cNvPr>
          <p:cNvSpPr>
            <a:spLocks noGrp="1"/>
          </p:cNvSpPr>
          <p:nvPr>
            <p:ph idx="1"/>
          </p:nvPr>
        </p:nvSpPr>
        <p:spPr/>
        <p:txBody>
          <a:bodyPr>
            <a:normAutofit fontScale="85000" lnSpcReduction="10000"/>
          </a:bodyPr>
          <a:lstStyle/>
          <a:p>
            <a:r>
              <a:rPr lang="en-GB" b="1" dirty="0"/>
              <a:t>Is this course for you? </a:t>
            </a:r>
          </a:p>
          <a:p>
            <a:r>
              <a:rPr lang="en-GB" b="1" dirty="0"/>
              <a:t>Why study at Plymouth Marjon University? </a:t>
            </a:r>
          </a:p>
          <a:p>
            <a:r>
              <a:rPr lang="en-GB" b="1" dirty="0"/>
              <a:t>Our course offer/teaching/assessment style</a:t>
            </a:r>
          </a:p>
          <a:p>
            <a:r>
              <a:rPr lang="en-GB" b="1" dirty="0"/>
              <a:t>Accreditation/opportunities/outcomes</a:t>
            </a:r>
          </a:p>
          <a:p>
            <a:r>
              <a:rPr lang="en-GB" b="1" dirty="0"/>
              <a:t>How teaching has worked this year/might work next year</a:t>
            </a:r>
          </a:p>
          <a:p>
            <a:r>
              <a:rPr lang="en-GB" b="1" dirty="0"/>
              <a:t>What our students say about us</a:t>
            </a:r>
          </a:p>
          <a:p>
            <a:r>
              <a:rPr lang="en-GB" b="1" dirty="0"/>
              <a:t>Life as a student and any questions</a:t>
            </a:r>
          </a:p>
        </p:txBody>
      </p:sp>
    </p:spTree>
    <p:extLst>
      <p:ext uri="{BB962C8B-B14F-4D97-AF65-F5344CB8AC3E}">
        <p14:creationId xmlns:p14="http://schemas.microsoft.com/office/powerpoint/2010/main" val="227062342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62E136F-33AA-4275-8198-46F215A33A80}"/>
              </a:ext>
            </a:extLst>
          </p:cNvPr>
          <p:cNvGraphicFramePr/>
          <p:nvPr/>
        </p:nvGraphicFramePr>
        <p:xfrm>
          <a:off x="2118361" y="886130"/>
          <a:ext cx="7528559" cy="520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a:t>Careers </a:t>
            </a:r>
          </a:p>
        </p:txBody>
      </p:sp>
      <p:sp>
        <p:nvSpPr>
          <p:cNvPr id="2" name="TextBox 1">
            <a:extLst>
              <a:ext uri="{FF2B5EF4-FFF2-40B4-BE49-F238E27FC236}">
                <a16:creationId xmlns:a16="http://schemas.microsoft.com/office/drawing/2014/main" id="{701C6656-976C-4704-9B25-047148E72680}"/>
              </a:ext>
            </a:extLst>
          </p:cNvPr>
          <p:cNvSpPr txBox="1"/>
          <p:nvPr/>
        </p:nvSpPr>
        <p:spPr>
          <a:xfrm>
            <a:off x="8168649" y="319589"/>
            <a:ext cx="2669625" cy="2308324"/>
          </a:xfrm>
          <a:prstGeom prst="rect">
            <a:avLst/>
          </a:prstGeom>
          <a:noFill/>
        </p:spPr>
        <p:txBody>
          <a:bodyPr wrap="square" rtlCol="0">
            <a:spAutoFit/>
          </a:bodyPr>
          <a:lstStyle/>
          <a:p>
            <a:pPr marL="342900" indent="-342900">
              <a:buFont typeface="+mj-lt"/>
              <a:buAutoNum type="arabicPeriod"/>
            </a:pPr>
            <a:r>
              <a:rPr lang="en-GB" dirty="0"/>
              <a:t>Who do you know who already works in football? </a:t>
            </a:r>
          </a:p>
          <a:p>
            <a:pPr marL="342900" indent="-342900">
              <a:buFont typeface="+mj-lt"/>
              <a:buAutoNum type="arabicPeriod"/>
            </a:pPr>
            <a:r>
              <a:rPr lang="en-GB" dirty="0"/>
              <a:t>What do they do? </a:t>
            </a:r>
          </a:p>
          <a:p>
            <a:pPr marL="342900" indent="-342900">
              <a:buFont typeface="+mj-lt"/>
              <a:buAutoNum type="arabicPeriod"/>
            </a:pPr>
            <a:r>
              <a:rPr lang="en-GB" dirty="0"/>
              <a:t>Research the jobs and viable roles </a:t>
            </a:r>
          </a:p>
          <a:p>
            <a:pPr marL="342900" indent="-342900">
              <a:buFont typeface="+mj-lt"/>
              <a:buAutoNum type="arabicPeriod"/>
            </a:pPr>
            <a:r>
              <a:rPr lang="en-GB" dirty="0"/>
              <a:t>Who might employ you?</a:t>
            </a:r>
          </a:p>
        </p:txBody>
      </p:sp>
    </p:spTree>
    <p:extLst>
      <p:ext uri="{BB962C8B-B14F-4D97-AF65-F5344CB8AC3E}">
        <p14:creationId xmlns:p14="http://schemas.microsoft.com/office/powerpoint/2010/main" val="1141676795"/>
      </p:ext>
    </p:extLst>
  </p:cSld>
  <p:clrMapOvr>
    <a:masterClrMapping/>
  </p:clrMapOvr>
  <p:transition spd="med" advTm="10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7EED-55C3-4DD0-B133-D3A39454A74C}"/>
              </a:ext>
            </a:extLst>
          </p:cNvPr>
          <p:cNvSpPr>
            <a:spLocks noGrp="1"/>
          </p:cNvSpPr>
          <p:nvPr>
            <p:ph type="title"/>
          </p:nvPr>
        </p:nvSpPr>
        <p:spPr/>
        <p:txBody>
          <a:bodyPr/>
          <a:lstStyle/>
          <a:p>
            <a:endParaRPr lang="en-US"/>
          </a:p>
        </p:txBody>
      </p:sp>
      <p:pic>
        <p:nvPicPr>
          <p:cNvPr id="4" name="Picture 4" descr="Text&#10;&#10;Description automatically generated">
            <a:extLst>
              <a:ext uri="{FF2B5EF4-FFF2-40B4-BE49-F238E27FC236}">
                <a16:creationId xmlns:a16="http://schemas.microsoft.com/office/drawing/2014/main" id="{6D3FECF6-164F-4231-97A6-763B582D8795}"/>
              </a:ext>
            </a:extLst>
          </p:cNvPr>
          <p:cNvPicPr>
            <a:picLocks noGrp="1" noChangeAspect="1"/>
          </p:cNvPicPr>
          <p:nvPr>
            <p:ph idx="1"/>
          </p:nvPr>
        </p:nvPicPr>
        <p:blipFill rotWithShape="1">
          <a:blip r:embed="rId2"/>
          <a:srcRect b="6925"/>
          <a:stretch/>
        </p:blipFill>
        <p:spPr>
          <a:xfrm>
            <a:off x="2541380" y="1137381"/>
            <a:ext cx="7546257" cy="4133552"/>
          </a:xfrm>
        </p:spPr>
      </p:pic>
    </p:spTree>
    <p:extLst>
      <p:ext uri="{BB962C8B-B14F-4D97-AF65-F5344CB8AC3E}">
        <p14:creationId xmlns:p14="http://schemas.microsoft.com/office/powerpoint/2010/main" val="3237178173"/>
      </p:ext>
    </p:extLst>
  </p:cSld>
  <p:clrMapOvr>
    <a:masterClrMapping/>
  </p:clrMapOvr>
  <p:transition spd="med" advTm="10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great university community</a:t>
            </a:r>
          </a:p>
        </p:txBody>
      </p:sp>
      <p:sp>
        <p:nvSpPr>
          <p:cNvPr id="6" name="Text Placeholder 5"/>
          <p:cNvSpPr>
            <a:spLocks noGrp="1"/>
          </p:cNvSpPr>
          <p:nvPr>
            <p:ph type="body" idx="1"/>
          </p:nvPr>
        </p:nvSpPr>
        <p:spPr>
          <a:xfrm>
            <a:off x="1991544" y="1551841"/>
            <a:ext cx="3868340" cy="386953"/>
          </a:xfrm>
        </p:spPr>
        <p:txBody>
          <a:bodyPr/>
          <a:lstStyle/>
          <a:p>
            <a:r>
              <a:rPr lang="en-GB" dirty="0"/>
              <a:t>Face to face </a:t>
            </a:r>
          </a:p>
        </p:txBody>
      </p:sp>
      <p:pic>
        <p:nvPicPr>
          <p:cNvPr id="12" name="Content Placeholder 11"/>
          <p:cNvPicPr>
            <a:picLocks noGrp="1" noChangeAspect="1"/>
          </p:cNvPicPr>
          <p:nvPr>
            <p:ph sz="half" idx="2"/>
          </p:nvPr>
        </p:nvPicPr>
        <p:blipFill>
          <a:blip r:embed="rId2"/>
          <a:stretch>
            <a:fillRect/>
          </a:stretch>
        </p:blipFill>
        <p:spPr>
          <a:xfrm>
            <a:off x="1991544" y="2348881"/>
            <a:ext cx="2599982" cy="2763441"/>
          </a:xfrm>
          <a:prstGeom prst="rect">
            <a:avLst/>
          </a:prstGeom>
        </p:spPr>
      </p:pic>
      <p:sp>
        <p:nvSpPr>
          <p:cNvPr id="8" name="Text Placeholder 7"/>
          <p:cNvSpPr>
            <a:spLocks noGrp="1"/>
          </p:cNvSpPr>
          <p:nvPr>
            <p:ph type="body" sz="quarter" idx="3"/>
          </p:nvPr>
        </p:nvSpPr>
        <p:spPr>
          <a:xfrm>
            <a:off x="7310439" y="1319213"/>
            <a:ext cx="3887391" cy="617934"/>
          </a:xfrm>
        </p:spPr>
        <p:txBody>
          <a:bodyPr/>
          <a:lstStyle/>
          <a:p>
            <a:r>
              <a:rPr lang="en-GB" dirty="0"/>
              <a:t>Online</a:t>
            </a:r>
          </a:p>
        </p:txBody>
      </p:sp>
      <p:pic>
        <p:nvPicPr>
          <p:cNvPr id="11" name="Content Placeholder 10"/>
          <p:cNvPicPr>
            <a:picLocks noGrp="1" noChangeAspect="1"/>
          </p:cNvPicPr>
          <p:nvPr>
            <p:ph sz="quarter" idx="4"/>
          </p:nvPr>
        </p:nvPicPr>
        <p:blipFill rotWithShape="1">
          <a:blip r:embed="rId3"/>
          <a:srcRect t="3397" b="14159"/>
          <a:stretch/>
        </p:blipFill>
        <p:spPr>
          <a:xfrm>
            <a:off x="7439107" y="2118123"/>
            <a:ext cx="2601434" cy="3814763"/>
          </a:xfrm>
          <a:prstGeom prst="rect">
            <a:avLst/>
          </a:prstGeom>
        </p:spPr>
      </p:pic>
    </p:spTree>
    <p:extLst>
      <p:ext uri="{BB962C8B-B14F-4D97-AF65-F5344CB8AC3E}">
        <p14:creationId xmlns:p14="http://schemas.microsoft.com/office/powerpoint/2010/main" val="30742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eep in touch">
            <a:extLst>
              <a:ext uri="{FF2B5EF4-FFF2-40B4-BE49-F238E27FC236}">
                <a16:creationId xmlns:a16="http://schemas.microsoft.com/office/drawing/2014/main" id="{05578F8B-9186-46DC-9785-6310EC71F024}"/>
              </a:ext>
            </a:extLst>
          </p:cNvPr>
          <p:cNvSpPr>
            <a:spLocks noGrp="1"/>
          </p:cNvSpPr>
          <p:nvPr>
            <p:ph type="title"/>
          </p:nvPr>
        </p:nvSpPr>
        <p:spPr>
          <a:xfrm>
            <a:off x="767408" y="260648"/>
            <a:ext cx="11041227" cy="936104"/>
          </a:xfrm>
        </p:spPr>
        <p:txBody>
          <a:bodyPr/>
          <a:lstStyle/>
          <a:p>
            <a:r>
              <a:rPr lang="en-GB" dirty="0"/>
              <a:t>Keep in touch… </a:t>
            </a:r>
          </a:p>
        </p:txBody>
      </p:sp>
      <p:sp>
        <p:nvSpPr>
          <p:cNvPr id="6" name="Staff details">
            <a:extLst>
              <a:ext uri="{FF2B5EF4-FFF2-40B4-BE49-F238E27FC236}">
                <a16:creationId xmlns:a16="http://schemas.microsoft.com/office/drawing/2014/main" id="{5792F815-A41E-4ECE-A4AD-883FD43C4388}"/>
              </a:ext>
            </a:extLst>
          </p:cNvPr>
          <p:cNvSpPr>
            <a:spLocks noGrp="1"/>
          </p:cNvSpPr>
          <p:nvPr>
            <p:ph idx="1"/>
          </p:nvPr>
        </p:nvSpPr>
        <p:spPr>
          <a:xfrm>
            <a:off x="1127448" y="1196752"/>
            <a:ext cx="9937104" cy="4968552"/>
          </a:xfrm>
        </p:spPr>
        <p:txBody>
          <a:bodyPr>
            <a:normAutofit fontScale="70000" lnSpcReduction="20000"/>
          </a:bodyPr>
          <a:lstStyle/>
          <a:p>
            <a:pPr marL="0" indent="0" algn="ctr">
              <a:lnSpc>
                <a:spcPct val="160000"/>
              </a:lnSpc>
              <a:buNone/>
            </a:pPr>
            <a:r>
              <a:rPr lang="en-GB" sz="5000" b="1" dirty="0"/>
              <a:t>Name Dr Phil Brown</a:t>
            </a:r>
          </a:p>
          <a:p>
            <a:pPr marL="0" indent="0" algn="ctr">
              <a:lnSpc>
                <a:spcPct val="160000"/>
              </a:lnSpc>
              <a:buNone/>
            </a:pPr>
            <a:r>
              <a:rPr lang="en-GB" sz="3400" dirty="0">
                <a:solidFill>
                  <a:srgbClr val="008788"/>
                </a:solidFill>
              </a:rPr>
              <a:t>Senior Lecturer and Programme Leader</a:t>
            </a:r>
          </a:p>
          <a:p>
            <a:pPr marL="0" indent="0" algn="ctr">
              <a:lnSpc>
                <a:spcPct val="160000"/>
              </a:lnSpc>
              <a:buNone/>
            </a:pPr>
            <a:r>
              <a:rPr lang="en-GB" sz="3400" dirty="0"/>
              <a:t>Course name BA Football Development </a:t>
            </a:r>
            <a:r>
              <a:rPr lang="en-GB" sz="3400"/>
              <a:t>and Coaching</a:t>
            </a:r>
          </a:p>
          <a:p>
            <a:pPr marL="0" indent="0" algn="ctr">
              <a:lnSpc>
                <a:spcPct val="160000"/>
              </a:lnSpc>
              <a:buNone/>
            </a:pPr>
            <a:r>
              <a:rPr lang="en-GB" sz="3400">
                <a:solidFill>
                  <a:srgbClr val="008788"/>
                </a:solidFill>
              </a:rPr>
              <a:t>Plymouth </a:t>
            </a:r>
            <a:r>
              <a:rPr lang="en-GB" sz="3400" dirty="0">
                <a:solidFill>
                  <a:srgbClr val="008788"/>
                </a:solidFill>
              </a:rPr>
              <a:t>Marjon University </a:t>
            </a:r>
          </a:p>
          <a:p>
            <a:pPr marL="0" indent="0" algn="ctr">
              <a:lnSpc>
                <a:spcPct val="160000"/>
              </a:lnSpc>
              <a:spcAft>
                <a:spcPts val="2400"/>
              </a:spcAft>
              <a:buNone/>
            </a:pPr>
            <a:r>
              <a:rPr lang="en-GB" sz="4300" b="1" dirty="0"/>
              <a:t>pbrown@marjon.ac.uk</a:t>
            </a:r>
            <a:endParaRPr lang="en-GB" dirty="0">
              <a:solidFill>
                <a:srgbClr val="008788"/>
              </a:solidFill>
            </a:endParaRPr>
          </a:p>
          <a:p>
            <a:pPr marL="0" indent="0" algn="ctr">
              <a:lnSpc>
                <a:spcPct val="160000"/>
              </a:lnSpc>
              <a:buNone/>
            </a:pPr>
            <a:r>
              <a:rPr lang="en-GB" sz="3400" dirty="0">
                <a:solidFill>
                  <a:srgbClr val="008788"/>
                </a:solidFill>
              </a:rPr>
              <a:t>Happy to have an informal chat over the phone</a:t>
            </a:r>
          </a:p>
          <a:p>
            <a:pPr marL="0" indent="0" algn="ctr">
              <a:lnSpc>
                <a:spcPct val="160000"/>
              </a:lnSpc>
              <a:buNone/>
            </a:pPr>
            <a:r>
              <a:rPr lang="en-GB" dirty="0"/>
              <a:t>Dwain Morgan </a:t>
            </a:r>
            <a:r>
              <a:rPr lang="en-GB" dirty="0">
                <a:hlinkClick r:id="rId2"/>
              </a:rPr>
              <a:t>dwain.morgan@pafc.co.uk</a:t>
            </a:r>
            <a:r>
              <a:rPr lang="en-GB" dirty="0"/>
              <a:t> </a:t>
            </a:r>
          </a:p>
          <a:p>
            <a:pPr marL="0" indent="0" algn="ctr">
              <a:lnSpc>
                <a:spcPct val="160000"/>
              </a:lnSpc>
              <a:buNone/>
            </a:pPr>
            <a:endParaRPr lang="en-GB" dirty="0"/>
          </a:p>
        </p:txBody>
      </p:sp>
      <p:sp>
        <p:nvSpPr>
          <p:cNvPr id="4" name="Rectangle 3">
            <a:extLst>
              <a:ext uri="{FF2B5EF4-FFF2-40B4-BE49-F238E27FC236}">
                <a16:creationId xmlns:a16="http://schemas.microsoft.com/office/drawing/2014/main" id="{C9DB0C88-8CA7-4B49-ABDF-0EB22F1146B1}"/>
              </a:ext>
            </a:extLst>
          </p:cNvPr>
          <p:cNvSpPr/>
          <p:nvPr/>
        </p:nvSpPr>
        <p:spPr>
          <a:xfrm>
            <a:off x="8832304" y="1556792"/>
            <a:ext cx="2160240" cy="738664"/>
          </a:xfrm>
          <a:prstGeom prst="rect">
            <a:avLst/>
          </a:prstGeom>
        </p:spPr>
        <p:txBody>
          <a:bodyPr wrap="square">
            <a:spAutoFit/>
          </a:bodyPr>
          <a:lstStyle/>
          <a:p>
            <a:r>
              <a:rPr lang="en-GB" sz="1400" b="1" dirty="0">
                <a:solidFill>
                  <a:srgbClr val="003F51"/>
                </a:solidFill>
                <a:latin typeface="Arial" panose="020B0604020202020204" pitchFamily="34" charset="0"/>
                <a:cs typeface="Arial" panose="020B0604020202020204" pitchFamily="34" charset="0"/>
              </a:rPr>
              <a:t>@MarjonSPDEV</a:t>
            </a:r>
          </a:p>
          <a:p>
            <a:r>
              <a:rPr lang="en-GB" sz="1400" b="1" dirty="0">
                <a:solidFill>
                  <a:srgbClr val="003F51"/>
                </a:solidFill>
                <a:latin typeface="Arial" panose="020B0604020202020204" pitchFamily="34" charset="0"/>
                <a:cs typeface="Arial" panose="020B0604020202020204" pitchFamily="34" charset="0"/>
              </a:rPr>
              <a:t>@MarjonFootball </a:t>
            </a:r>
          </a:p>
          <a:p>
            <a:r>
              <a:rPr lang="en-GB" sz="1400" b="1" dirty="0">
                <a:solidFill>
                  <a:srgbClr val="003F5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6476000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CCC0F6D4-2A1B-4FE6-984E-9FF8104C8AA6}"/>
              </a:ext>
            </a:extLst>
          </p:cNvPr>
          <p:cNvSpPr>
            <a:spLocks noGrp="1"/>
          </p:cNvSpPr>
          <p:nvPr>
            <p:ph type="title"/>
          </p:nvPr>
        </p:nvSpPr>
        <p:spPr/>
        <p:txBody>
          <a:bodyPr/>
          <a:lstStyle/>
          <a:p>
            <a:r>
              <a:rPr lang="en-GB" dirty="0"/>
              <a:t>Marjon statistics slide 1</a:t>
            </a:r>
          </a:p>
        </p:txBody>
      </p:sp>
      <p:pic>
        <p:nvPicPr>
          <p:cNvPr id="6" name="Marjon statistics - student satisfaction" descr="1st in England for Student Satisfaction.&#10;&#10;Complete University Guide 2021, published 2020.">
            <a:extLst>
              <a:ext uri="{FF2B5EF4-FFF2-40B4-BE49-F238E27FC236}">
                <a16:creationId xmlns:a16="http://schemas.microsoft.com/office/drawing/2014/main" id="{BAD2BD8A-CA7E-014B-AA27-4602118D4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741" y="188640"/>
            <a:ext cx="6843013" cy="1866576"/>
          </a:xfrm>
          <a:prstGeom prst="rect">
            <a:avLst/>
          </a:prstGeom>
        </p:spPr>
      </p:pic>
      <p:pic>
        <p:nvPicPr>
          <p:cNvPr id="13" name="Marjon statistics - facilities" descr="6th in England for Facilities.&#10;&#10;Whatuni Student Choice Awards 2020.">
            <a:extLst>
              <a:ext uri="{FF2B5EF4-FFF2-40B4-BE49-F238E27FC236}">
                <a16:creationId xmlns:a16="http://schemas.microsoft.com/office/drawing/2014/main" id="{9D4D756B-42D2-DA40-9E81-D87359BE79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364" y="2138488"/>
            <a:ext cx="6843013" cy="1866576"/>
          </a:xfrm>
          <a:prstGeom prst="rect">
            <a:avLst/>
          </a:prstGeom>
        </p:spPr>
      </p:pic>
      <p:pic>
        <p:nvPicPr>
          <p:cNvPr id="19" name="Marjon statistics - satisfaction on 7 courses" descr="95%+ student satisfaction on 7 courses.&#10;&#10;National Student Survey 2020.">
            <a:extLst>
              <a:ext uri="{FF2B5EF4-FFF2-40B4-BE49-F238E27FC236}">
                <a16:creationId xmlns:a16="http://schemas.microsoft.com/office/drawing/2014/main" id="{3404729A-13F1-B44E-973B-47BC1DE694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0741" y="4077072"/>
            <a:ext cx="6843013" cy="1866576"/>
          </a:xfrm>
          <a:prstGeom prst="rect">
            <a:avLst/>
          </a:prstGeom>
        </p:spPr>
      </p:pic>
    </p:spTree>
    <p:extLst>
      <p:ext uri="{BB962C8B-B14F-4D97-AF65-F5344CB8AC3E}">
        <p14:creationId xmlns:p14="http://schemas.microsoft.com/office/powerpoint/2010/main" val="60079041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34FE71C6-BF4B-43EA-A651-6C159B3B857B}"/>
              </a:ext>
            </a:extLst>
          </p:cNvPr>
          <p:cNvSpPr>
            <a:spLocks noGrp="1"/>
          </p:cNvSpPr>
          <p:nvPr>
            <p:ph type="title"/>
          </p:nvPr>
        </p:nvSpPr>
        <p:spPr/>
        <p:txBody>
          <a:bodyPr/>
          <a:lstStyle/>
          <a:p>
            <a:r>
              <a:rPr lang="en-GB" dirty="0"/>
              <a:t>Marjon statistics slide 2</a:t>
            </a:r>
          </a:p>
        </p:txBody>
      </p:sp>
      <p:pic>
        <p:nvPicPr>
          <p:cNvPr id="10" name="Marjon statistics - course &amp; lecturers" descr="5th in England for Course &amp; Lectures.&#10;&#10;Whatuni Student Choice Awards 2020.">
            <a:extLst>
              <a:ext uri="{FF2B5EF4-FFF2-40B4-BE49-F238E27FC236}">
                <a16:creationId xmlns:a16="http://schemas.microsoft.com/office/drawing/2014/main" id="{2DA6A9F3-B749-9740-85CD-CDB433A59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739" y="188640"/>
            <a:ext cx="6843014" cy="1866576"/>
          </a:xfrm>
          <a:prstGeom prst="rect">
            <a:avLst/>
          </a:prstGeom>
        </p:spPr>
      </p:pic>
      <p:pic>
        <p:nvPicPr>
          <p:cNvPr id="16" name="Marjon statistics - student voice" descr="Top 5 in UK for Student Voice.&#10;&#10;National Student Survey 2020.">
            <a:extLst>
              <a:ext uri="{FF2B5EF4-FFF2-40B4-BE49-F238E27FC236}">
                <a16:creationId xmlns:a16="http://schemas.microsoft.com/office/drawing/2014/main" id="{1E2595A0-52A0-924D-8E3C-6D43BBD7BB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739" y="2132856"/>
            <a:ext cx="6843014" cy="1866576"/>
          </a:xfrm>
          <a:prstGeom prst="rect">
            <a:avLst/>
          </a:prstGeom>
        </p:spPr>
      </p:pic>
      <p:pic>
        <p:nvPicPr>
          <p:cNvPr id="22" name="Marjon statistics - staff" descr="94% of staff say Marjon is a good place to work.&#10;&#10;Internal staff survey 2018.">
            <a:extLst>
              <a:ext uri="{FF2B5EF4-FFF2-40B4-BE49-F238E27FC236}">
                <a16:creationId xmlns:a16="http://schemas.microsoft.com/office/drawing/2014/main" id="{85AF5785-F0FB-1A40-BA2A-183ABEBEEB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4015" y="4077072"/>
            <a:ext cx="6863661" cy="1872208"/>
          </a:xfrm>
          <a:prstGeom prst="rect">
            <a:avLst/>
          </a:prstGeom>
        </p:spPr>
      </p:pic>
    </p:spTree>
    <p:extLst>
      <p:ext uri="{BB962C8B-B14F-4D97-AF65-F5344CB8AC3E}">
        <p14:creationId xmlns:p14="http://schemas.microsoft.com/office/powerpoint/2010/main" val="144248470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tional Student survey">
            <a:extLst>
              <a:ext uri="{FF2B5EF4-FFF2-40B4-BE49-F238E27FC236}">
                <a16:creationId xmlns:a16="http://schemas.microsoft.com/office/drawing/2014/main" id="{05578F8B-9186-46DC-9785-6310EC71F024}"/>
              </a:ext>
            </a:extLst>
          </p:cNvPr>
          <p:cNvSpPr>
            <a:spLocks noGrp="1"/>
          </p:cNvSpPr>
          <p:nvPr>
            <p:ph type="title"/>
          </p:nvPr>
        </p:nvSpPr>
        <p:spPr>
          <a:xfrm>
            <a:off x="839416" y="260648"/>
            <a:ext cx="9793088" cy="951703"/>
          </a:xfrm>
        </p:spPr>
        <p:txBody>
          <a:bodyPr anchor="ctr">
            <a:normAutofit/>
          </a:bodyPr>
          <a:lstStyle/>
          <a:p>
            <a:r>
              <a:rPr lang="en-GB"/>
              <a:t>National Student Survey</a:t>
            </a:r>
            <a:endParaRPr lang="en-GB" dirty="0"/>
          </a:p>
        </p:txBody>
      </p:sp>
      <p:sp>
        <p:nvSpPr>
          <p:cNvPr id="17" name="Percentage value">
            <a:extLst>
              <a:ext uri="{FF2B5EF4-FFF2-40B4-BE49-F238E27FC236}">
                <a16:creationId xmlns:a16="http://schemas.microsoft.com/office/drawing/2014/main" id="{F1C3D124-585C-4B8F-AFD1-DE6668FF07CC}"/>
              </a:ext>
            </a:extLst>
          </p:cNvPr>
          <p:cNvSpPr>
            <a:spLocks noGrp="1"/>
          </p:cNvSpPr>
          <p:nvPr>
            <p:ph sz="half" idx="1"/>
          </p:nvPr>
        </p:nvSpPr>
        <p:spPr>
          <a:xfrm>
            <a:off x="407368" y="2060848"/>
            <a:ext cx="4038600" cy="2376264"/>
          </a:xfrm>
        </p:spPr>
        <p:txBody>
          <a:bodyPr>
            <a:normAutofit fontScale="92500" lnSpcReduction="20000"/>
          </a:bodyPr>
          <a:lstStyle/>
          <a:p>
            <a:pPr marL="0" indent="0" algn="ctr">
              <a:buNone/>
            </a:pPr>
            <a:r>
              <a:rPr lang="en-GB" sz="11500" b="1" dirty="0">
                <a:ln w="9525">
                  <a:solidFill>
                    <a:schemeClr val="bg1"/>
                  </a:solidFill>
                  <a:prstDash val="solid"/>
                </a:ln>
                <a:solidFill>
                  <a:srgbClr val="8B3556"/>
                </a:solidFill>
                <a:effectLst>
                  <a:outerShdw blurRad="12700" dist="38100" dir="2700000" algn="tl" rotWithShape="0">
                    <a:srgbClr val="42A2CE"/>
                  </a:outerShdw>
                </a:effectLst>
                <a:latin typeface="Arial Black" panose="020B0A04020102020204" pitchFamily="34" charset="0"/>
              </a:rPr>
              <a:t>98%</a:t>
            </a:r>
          </a:p>
        </p:txBody>
      </p:sp>
      <p:sp>
        <p:nvSpPr>
          <p:cNvPr id="11" name="Survey details">
            <a:extLst>
              <a:ext uri="{FF2B5EF4-FFF2-40B4-BE49-F238E27FC236}">
                <a16:creationId xmlns:a16="http://schemas.microsoft.com/office/drawing/2014/main" id="{6331A43C-C23D-4838-AE10-17948F054FA6}"/>
              </a:ext>
            </a:extLst>
          </p:cNvPr>
          <p:cNvSpPr>
            <a:spLocks noGrp="1"/>
          </p:cNvSpPr>
          <p:nvPr>
            <p:ph sz="half" idx="2"/>
          </p:nvPr>
        </p:nvSpPr>
        <p:spPr>
          <a:xfrm>
            <a:off x="5159896" y="1412777"/>
            <a:ext cx="6768752" cy="4392488"/>
          </a:xfrm>
        </p:spPr>
        <p:txBody>
          <a:bodyPr>
            <a:normAutofit fontScale="92500" lnSpcReduction="20000"/>
          </a:bodyPr>
          <a:lstStyle/>
          <a:p>
            <a:pPr marL="0" indent="0">
              <a:buNone/>
            </a:pPr>
            <a:r>
              <a:rPr lang="en-GB" sz="3000" b="1" dirty="0"/>
              <a:t>Satisfaction in the National Student Survey 2020, including:</a:t>
            </a:r>
          </a:p>
          <a:p>
            <a:pPr marL="0" indent="0">
              <a:buNone/>
            </a:pPr>
            <a:endParaRPr lang="en-GB" sz="3000" dirty="0"/>
          </a:p>
          <a:p>
            <a:pPr marL="447675" indent="-447675">
              <a:spcAft>
                <a:spcPts val="1200"/>
              </a:spcAft>
              <a:buFont typeface="Wingdings" panose="05000000000000000000" pitchFamily="2" charset="2"/>
              <a:buChar char="ü"/>
            </a:pPr>
            <a:r>
              <a:rPr lang="en-GB" dirty="0"/>
              <a:t>Staff are good at explaining things:</a:t>
            </a:r>
            <a:r>
              <a:rPr lang="en-GB" b="1" dirty="0"/>
              <a:t> 94</a:t>
            </a:r>
            <a:r>
              <a:rPr lang="en-GB" dirty="0"/>
              <a:t>%</a:t>
            </a:r>
          </a:p>
          <a:p>
            <a:pPr marL="447675" indent="-447675">
              <a:spcAft>
                <a:spcPts val="1200"/>
              </a:spcAft>
              <a:buFont typeface="Wingdings" panose="05000000000000000000" pitchFamily="2" charset="2"/>
              <a:buChar char="ü"/>
            </a:pPr>
            <a:r>
              <a:rPr lang="en-GB" dirty="0"/>
              <a:t>My course has provided me with opportunities to apply what I have learnt: </a:t>
            </a:r>
            <a:r>
              <a:rPr lang="en-GB" b="1" dirty="0"/>
              <a:t>94%</a:t>
            </a:r>
          </a:p>
          <a:p>
            <a:endParaRPr lang="en-GB" dirty="0"/>
          </a:p>
        </p:txBody>
      </p:sp>
    </p:spTree>
    <p:extLst>
      <p:ext uri="{BB962C8B-B14F-4D97-AF65-F5344CB8AC3E}">
        <p14:creationId xmlns:p14="http://schemas.microsoft.com/office/powerpoint/2010/main" val="391426484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A63-D044-4703-866A-7A6FD2A4B1C1}"/>
              </a:ext>
            </a:extLst>
          </p:cNvPr>
          <p:cNvSpPr>
            <a:spLocks noGrp="1"/>
          </p:cNvSpPr>
          <p:nvPr>
            <p:ph type="title"/>
          </p:nvPr>
        </p:nvSpPr>
        <p:spPr>
          <a:xfrm>
            <a:off x="2152650" y="597694"/>
            <a:ext cx="7886700" cy="994172"/>
          </a:xfrm>
        </p:spPr>
        <p:txBody>
          <a:bodyPr>
            <a:normAutofit fontScale="90000"/>
          </a:bodyPr>
          <a:lstStyle/>
          <a:p>
            <a:pPr algn="ctr"/>
            <a:r>
              <a:rPr lang="en-US" sz="2700" b="1" dirty="0"/>
              <a:t>The Football industry is an exciting and dynamic industry that requires knowledge and appreciation of:</a:t>
            </a:r>
            <a:endParaRPr lang="en-GB" sz="2700" b="1" dirty="0"/>
          </a:p>
        </p:txBody>
      </p:sp>
      <p:graphicFrame>
        <p:nvGraphicFramePr>
          <p:cNvPr id="5" name="Content Placeholder 3">
            <a:extLst>
              <a:ext uri="{FF2B5EF4-FFF2-40B4-BE49-F238E27FC236}">
                <a16:creationId xmlns:a16="http://schemas.microsoft.com/office/drawing/2014/main" id="{7A2889FC-526D-4BDC-ADA7-7DA61B420785}"/>
              </a:ext>
            </a:extLst>
          </p:cNvPr>
          <p:cNvGraphicFramePr>
            <a:graphicFrameLocks noGrp="1"/>
          </p:cNvGraphicFramePr>
          <p:nvPr>
            <p:ph idx="1"/>
            <p:extLst>
              <p:ext uri="{D42A27DB-BD31-4B8C-83A1-F6EECF244321}">
                <p14:modId xmlns:p14="http://schemas.microsoft.com/office/powerpoint/2010/main" val="166650588"/>
              </p:ext>
            </p:extLst>
          </p:nvPr>
        </p:nvGraphicFramePr>
        <p:xfrm>
          <a:off x="1950720" y="1722120"/>
          <a:ext cx="8351520" cy="4278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3367125"/>
      </p:ext>
    </p:extLst>
  </p:cSld>
  <p:clrMapOvr>
    <a:masterClrMapping/>
  </p:clrMapOvr>
  <p:transition spd="med" advTm="1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a:extLst>
              <a:ext uri="{FF2B5EF4-FFF2-40B4-BE49-F238E27FC236}">
                <a16:creationId xmlns:a16="http://schemas.microsoft.com/office/drawing/2014/main" id="{7A812DA0-832D-42BD-B800-86CBC2473E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200" y="1473200"/>
            <a:ext cx="3632200" cy="1790700"/>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Plymouth Marjon University - Жазбалар | Facebook">
            <a:extLst>
              <a:ext uri="{FF2B5EF4-FFF2-40B4-BE49-F238E27FC236}">
                <a16:creationId xmlns:a16="http://schemas.microsoft.com/office/drawing/2014/main" id="{A89F3D7F-D361-4C6A-86AB-6EC1E4DA6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473200"/>
            <a:ext cx="3263900" cy="1790700"/>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29DD0E5-9EB9-46F0-91C8-8338B20F1B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74"/>
          <a:stretch/>
        </p:blipFill>
        <p:spPr bwMode="auto">
          <a:xfrm>
            <a:off x="8509000" y="1473200"/>
            <a:ext cx="2476500" cy="1790700"/>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Marjon News - Marjon coaching hopefuls gain futsal qualification | Plymouth  Marjon University">
            <a:extLst>
              <a:ext uri="{FF2B5EF4-FFF2-40B4-BE49-F238E27FC236}">
                <a16:creationId xmlns:a16="http://schemas.microsoft.com/office/drawing/2014/main" id="{39F03EBC-0381-4E4C-AD4D-DE991BFD3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3327400"/>
            <a:ext cx="5245100" cy="2590800"/>
          </a:xfrm>
          <a:prstGeom prst="rect">
            <a:avLst/>
          </a:prstGeom>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86B7E51C-5701-42D7-ACB7-494BB82932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327400"/>
            <a:ext cx="4203700" cy="25908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BFC2F5-8772-4F1F-A0E5-4A7B8E1699E1}"/>
              </a:ext>
            </a:extLst>
          </p:cNvPr>
          <p:cNvSpPr>
            <a:spLocks noGrp="1"/>
          </p:cNvSpPr>
          <p:nvPr>
            <p:ph type="title"/>
          </p:nvPr>
        </p:nvSpPr>
        <p:spPr>
          <a:xfrm>
            <a:off x="911424" y="260648"/>
            <a:ext cx="11041227" cy="936104"/>
          </a:xfrm>
        </p:spPr>
        <p:txBody>
          <a:bodyPr anchor="ctr">
            <a:normAutofit/>
          </a:bodyPr>
          <a:lstStyle/>
          <a:p>
            <a:r>
              <a:rPr lang="en-GB" dirty="0"/>
              <a:t>How will we teach you?</a:t>
            </a:r>
          </a:p>
        </p:txBody>
      </p:sp>
    </p:spTree>
    <p:extLst>
      <p:ext uri="{BB962C8B-B14F-4D97-AF65-F5344CB8AC3E}">
        <p14:creationId xmlns:p14="http://schemas.microsoft.com/office/powerpoint/2010/main" val="2169701620"/>
      </p:ext>
    </p:extLst>
  </p:cSld>
  <p:clrMapOvr>
    <a:masterClrMapping/>
  </p:clrMapOvr>
  <p:transition spd="med"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BA63-D044-4703-866A-7A6FD2A4B1C1}"/>
              </a:ext>
            </a:extLst>
          </p:cNvPr>
          <p:cNvSpPr>
            <a:spLocks noGrp="1"/>
          </p:cNvSpPr>
          <p:nvPr>
            <p:ph type="title"/>
          </p:nvPr>
        </p:nvSpPr>
        <p:spPr/>
        <p:txBody>
          <a:bodyPr>
            <a:normAutofit/>
          </a:bodyPr>
          <a:lstStyle/>
          <a:p>
            <a:r>
              <a:rPr lang="en-GB" sz="4050" b="1" dirty="0"/>
              <a:t>Working in partnership…</a:t>
            </a:r>
          </a:p>
        </p:txBody>
      </p:sp>
      <p:sp>
        <p:nvSpPr>
          <p:cNvPr id="3" name="Content Placeholder 2">
            <a:extLst>
              <a:ext uri="{FF2B5EF4-FFF2-40B4-BE49-F238E27FC236}">
                <a16:creationId xmlns:a16="http://schemas.microsoft.com/office/drawing/2014/main" id="{3343CE37-8096-47D1-8E0C-92AB3579313F}"/>
              </a:ext>
            </a:extLst>
          </p:cNvPr>
          <p:cNvSpPr>
            <a:spLocks noGrp="1"/>
          </p:cNvSpPr>
          <p:nvPr>
            <p:ph idx="1"/>
          </p:nvPr>
        </p:nvSpPr>
        <p:spPr>
          <a:xfrm>
            <a:off x="1885367" y="1701782"/>
            <a:ext cx="3845378" cy="3072153"/>
          </a:xfrm>
        </p:spPr>
        <p:txBody>
          <a:bodyPr>
            <a:normAutofit/>
          </a:bodyPr>
          <a:lstStyle/>
          <a:p>
            <a:pPr marL="0" indent="0">
              <a:buNone/>
            </a:pPr>
            <a:r>
              <a:rPr lang="en-GB" sz="1500" dirty="0"/>
              <a:t>"We’re delighted to support students through placements, guest lectures and events in this rare opportunity to be involved at the heart of professional organisations such as ours, which significantly improves their CV’s and career prospects.” </a:t>
            </a:r>
          </a:p>
          <a:p>
            <a:pPr marL="0" indent="0">
              <a:buNone/>
            </a:pPr>
            <a:endParaRPr lang="en-GB" sz="1500" dirty="0"/>
          </a:p>
          <a:p>
            <a:pPr marL="0" indent="0">
              <a:buNone/>
            </a:pPr>
            <a:r>
              <a:rPr lang="en-GB" sz="1500" dirty="0"/>
              <a:t>(Chris French, DCFA County Development Manager)</a:t>
            </a:r>
          </a:p>
        </p:txBody>
      </p:sp>
      <p:sp>
        <p:nvSpPr>
          <p:cNvPr id="5" name="Content Placeholder 2">
            <a:extLst>
              <a:ext uri="{FF2B5EF4-FFF2-40B4-BE49-F238E27FC236}">
                <a16:creationId xmlns:a16="http://schemas.microsoft.com/office/drawing/2014/main" id="{7CA74933-2CAE-4274-8C5E-0BDE5297ED62}"/>
              </a:ext>
            </a:extLst>
          </p:cNvPr>
          <p:cNvSpPr txBox="1">
            <a:spLocks/>
          </p:cNvSpPr>
          <p:nvPr/>
        </p:nvSpPr>
        <p:spPr>
          <a:xfrm>
            <a:off x="6177453" y="1701781"/>
            <a:ext cx="3845378" cy="307215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dirty="0"/>
              <a:t>“Almost half our workforce have completed courses in football and coaching at </a:t>
            </a:r>
            <a:r>
              <a:rPr lang="en-GB" sz="1500" dirty="0" err="1"/>
              <a:t>Marjon</a:t>
            </a:r>
            <a:r>
              <a:rPr lang="en-GB" sz="1500" dirty="0"/>
              <a:t> which is proof a degree leads to a great job”. </a:t>
            </a:r>
          </a:p>
          <a:p>
            <a:pPr marL="0" indent="0">
              <a:buNone/>
            </a:pPr>
            <a:endParaRPr lang="en-GB" sz="1500" dirty="0"/>
          </a:p>
          <a:p>
            <a:pPr marL="0" indent="0">
              <a:buNone/>
            </a:pPr>
            <a:endParaRPr lang="en-GB" sz="1500" dirty="0"/>
          </a:p>
          <a:p>
            <a:pPr marL="0" indent="0">
              <a:buNone/>
            </a:pPr>
            <a:r>
              <a:rPr lang="en-GB" sz="1500" dirty="0"/>
              <a:t>(Mark Lovell, Plymouth Argyle Community Trust Manager)</a:t>
            </a:r>
          </a:p>
        </p:txBody>
      </p:sp>
      <p:pic>
        <p:nvPicPr>
          <p:cNvPr id="6" name="Picture 2" descr="Christopher French">
            <a:extLst>
              <a:ext uri="{FF2B5EF4-FFF2-40B4-BE49-F238E27FC236}">
                <a16:creationId xmlns:a16="http://schemas.microsoft.com/office/drawing/2014/main" id="{F368F1F5-87A8-4749-AEC5-6398CB6E41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867" y="4174338"/>
            <a:ext cx="1200620" cy="1200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F22CA0B-892B-494D-9F12-3AF334D02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485" y="4173624"/>
            <a:ext cx="966870" cy="120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D988D8B6-EF5D-4EF3-A5C0-DADD474C2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464" y="3705228"/>
            <a:ext cx="1404155" cy="122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65CE834A-AAF2-41DB-A882-5BBB06706D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2660" y="3705227"/>
            <a:ext cx="1253936" cy="122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 result for fa womens high performance centres">
            <a:extLst>
              <a:ext uri="{FF2B5EF4-FFF2-40B4-BE49-F238E27FC236}">
                <a16:creationId xmlns:a16="http://schemas.microsoft.com/office/drawing/2014/main" id="{BFB03E20-D43A-4EB1-A848-17D82B318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6457" y="5661249"/>
            <a:ext cx="2883142" cy="77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29383"/>
      </p:ext>
    </p:extLst>
  </p:cSld>
  <p:clrMapOvr>
    <a:masterClrMapping/>
  </p:clrMapOvr>
  <p:transition spd="med"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ymouth ball boy pushed by Liam Kelly calls for action to b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653" y="857251"/>
            <a:ext cx="9252347" cy="512684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4DBCA1EB-F404-4801-9C46-28B063E0F2F6}"/>
              </a:ext>
            </a:extLst>
          </p:cNvPr>
          <p:cNvSpPr>
            <a:spLocks noGrp="1"/>
          </p:cNvSpPr>
          <p:nvPr>
            <p:ph idx="1"/>
          </p:nvPr>
        </p:nvSpPr>
        <p:spPr>
          <a:xfrm>
            <a:off x="4943872" y="980728"/>
            <a:ext cx="5491731" cy="846117"/>
          </a:xfrm>
          <a:solidFill>
            <a:schemeClr val="tx1"/>
          </a:solidFill>
        </p:spPr>
        <p:txBody>
          <a:bodyPr anchor="ctr">
            <a:noAutofit/>
          </a:bodyPr>
          <a:lstStyle/>
          <a:p>
            <a:pPr marL="0" indent="0">
              <a:spcBef>
                <a:spcPct val="50000"/>
              </a:spcBef>
              <a:buNone/>
            </a:pPr>
            <a:endParaRPr lang="en-GB" sz="1500" dirty="0">
              <a:solidFill>
                <a:schemeClr val="bg1"/>
              </a:solidFill>
            </a:endParaRPr>
          </a:p>
          <a:p>
            <a:pPr marL="0" indent="0">
              <a:spcBef>
                <a:spcPct val="50000"/>
              </a:spcBef>
              <a:buNone/>
            </a:pPr>
            <a:endParaRPr lang="en-GB" sz="1500" dirty="0">
              <a:solidFill>
                <a:schemeClr val="bg1"/>
              </a:solidFill>
            </a:endParaRPr>
          </a:p>
          <a:p>
            <a:pPr marL="0" indent="0">
              <a:spcBef>
                <a:spcPct val="50000"/>
              </a:spcBef>
              <a:buNone/>
            </a:pPr>
            <a:r>
              <a:rPr lang="en-GB" sz="1500" dirty="0">
                <a:solidFill>
                  <a:schemeClr val="bg1"/>
                </a:solidFill>
              </a:rPr>
              <a:t>Core themes:</a:t>
            </a:r>
          </a:p>
          <a:p>
            <a:pPr marL="0" indent="0">
              <a:spcBef>
                <a:spcPct val="50000"/>
              </a:spcBef>
              <a:buNone/>
            </a:pPr>
            <a:r>
              <a:rPr lang="en-GB" sz="1500" dirty="0">
                <a:solidFill>
                  <a:schemeClr val="bg1"/>
                </a:solidFill>
              </a:rPr>
              <a:t>Delivered by specialist subject academic across the School of Sport Health and Wellbeing and industry practitioners, specifically from Argyle Community Trust and Devon FA. </a:t>
            </a:r>
          </a:p>
        </p:txBody>
      </p:sp>
      <p:graphicFrame>
        <p:nvGraphicFramePr>
          <p:cNvPr id="2" name="Diagram 1"/>
          <p:cNvGraphicFramePr/>
          <p:nvPr/>
        </p:nvGraphicFramePr>
        <p:xfrm>
          <a:off x="-85964" y="1074420"/>
          <a:ext cx="7505700" cy="4926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312384"/>
      </p:ext>
    </p:extLst>
  </p:cSld>
  <p:clrMapOvr>
    <a:masterClrMapping/>
  </p:clrMapOvr>
  <p:transition spd="med" advTm="10000">
    <p:fade/>
  </p:transition>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84F0B5140758439757F092ADCB5489" ma:contentTypeVersion="13" ma:contentTypeDescription="Create a new document." ma:contentTypeScope="" ma:versionID="edab6d0cb3fbaa26daa2cc673a4b4bcd">
  <xsd:schema xmlns:xsd="http://www.w3.org/2001/XMLSchema" xmlns:xs="http://www.w3.org/2001/XMLSchema" xmlns:p="http://schemas.microsoft.com/office/2006/metadata/properties" xmlns:ns3="e431be5d-9a4c-44cb-b8cc-2d79d88c2f31" xmlns:ns4="57a9a2c5-7e49-4d13-8368-80f21c575a8c" targetNamespace="http://schemas.microsoft.com/office/2006/metadata/properties" ma:root="true" ma:fieldsID="d2d5195b258c65509a26cf516f1b5d3a" ns3:_="" ns4:_="">
    <xsd:import namespace="e431be5d-9a4c-44cb-b8cc-2d79d88c2f31"/>
    <xsd:import namespace="57a9a2c5-7e49-4d13-8368-80f21c575a8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1be5d-9a4c-44cb-b8cc-2d79d88c2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a9a2c5-7e49-4d13-8368-80f21c575a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890408-C629-4BE9-85E7-63ECB123C49B}">
  <ds:schemaRefs>
    <ds:schemaRef ds:uri="http://www.w3.org/XML/1998/namespace"/>
    <ds:schemaRef ds:uri="http://purl.org/dc/terms/"/>
    <ds:schemaRef ds:uri="http://schemas.microsoft.com/office/infopath/2007/PartnerControls"/>
    <ds:schemaRef ds:uri="e431be5d-9a4c-44cb-b8cc-2d79d88c2f31"/>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7a9a2c5-7e49-4d13-8368-80f21c575a8c"/>
    <ds:schemaRef ds:uri="http://purl.org/dc/dcmitype/"/>
  </ds:schemaRefs>
</ds:datastoreItem>
</file>

<file path=customXml/itemProps2.xml><?xml version="1.0" encoding="utf-8"?>
<ds:datastoreItem xmlns:ds="http://schemas.openxmlformats.org/officeDocument/2006/customXml" ds:itemID="{78E325F8-B036-4496-BFED-41817D76B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1be5d-9a4c-44cb-b8cc-2d79d88c2f31"/>
    <ds:schemaRef ds:uri="57a9a2c5-7e49-4d13-8368-80f21c575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E51FD4-E2FA-47D0-B5A7-C8FB2969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723</Words>
  <Application>Microsoft Office PowerPoint</Application>
  <PresentationFormat>Widescreen</PresentationFormat>
  <Paragraphs>132</Paragraphs>
  <Slides>23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Black</vt:lpstr>
      <vt:lpstr>Calibri</vt:lpstr>
      <vt:lpstr>Gotham Black</vt:lpstr>
      <vt:lpstr>Wingdings</vt:lpstr>
      <vt:lpstr>presentation template</vt:lpstr>
      <vt:lpstr>presentation template</vt:lpstr>
      <vt:lpstr>Course title and date of event</vt:lpstr>
      <vt:lpstr>Welcome.  We will be covering…</vt:lpstr>
      <vt:lpstr>Marjon statistics slide 1</vt:lpstr>
      <vt:lpstr>Marjon statistics slide 2</vt:lpstr>
      <vt:lpstr>National Student Survey</vt:lpstr>
      <vt:lpstr>The Football industry is an exciting and dynamic industry that requires knowledge and appreciation of:</vt:lpstr>
      <vt:lpstr>How will we teach you?</vt:lpstr>
      <vt:lpstr>Working in partnership…</vt:lpstr>
      <vt:lpstr>PowerPoint Presentation</vt:lpstr>
      <vt:lpstr>Football Development Pathway/ Long Term Player Development</vt:lpstr>
      <vt:lpstr>Or… Using sports (football’s) power for other benefits!</vt:lpstr>
      <vt:lpstr>Football Development Practitioner</vt:lpstr>
      <vt:lpstr> </vt:lpstr>
      <vt:lpstr>Second year – study abroad option</vt:lpstr>
      <vt:lpstr>PowerPoint Presentation</vt:lpstr>
      <vt:lpstr>Extra Qualifications / Awards: FDV</vt:lpstr>
      <vt:lpstr>Graduate Employability </vt:lpstr>
      <vt:lpstr>Recent success stories…</vt:lpstr>
      <vt:lpstr>Recent success stories…</vt:lpstr>
      <vt:lpstr>Careers </vt:lpstr>
      <vt:lpstr>PowerPoint Presentation</vt:lpstr>
      <vt:lpstr>A great university community</vt:lpstr>
      <vt:lpstr>Keep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 and date of event</dc:title>
  <dc:creator>Phil Brown</dc:creator>
  <cp:lastModifiedBy>Julia Lambert</cp:lastModifiedBy>
  <cp:revision>12</cp:revision>
  <dcterms:created xsi:type="dcterms:W3CDTF">2020-12-05T12:01:25Z</dcterms:created>
  <dcterms:modified xsi:type="dcterms:W3CDTF">2022-05-12T14:44:31Z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0x0101007084F0B5140758439757F092ADCB5489</vt:lpwstr>
  </property>
</Properties>
</file>