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5" r:id="rId2"/>
    <p:sldId id="477" r:id="rId3"/>
    <p:sldId id="478" r:id="rId4"/>
    <p:sldId id="471" r:id="rId5"/>
    <p:sldId id="438" r:id="rId6"/>
    <p:sldId id="475" r:id="rId7"/>
    <p:sldId id="480" r:id="rId8"/>
    <p:sldId id="466" r:id="rId9"/>
    <p:sldId id="469" r:id="rId10"/>
    <p:sldId id="380" r:id="rId11"/>
    <p:sldId id="472" r:id="rId12"/>
    <p:sldId id="261" r:id="rId13"/>
    <p:sldId id="444" r:id="rId14"/>
    <p:sldId id="446" r:id="rId15"/>
    <p:sldId id="473" r:id="rId16"/>
    <p:sldId id="464" r:id="rId17"/>
    <p:sldId id="482" r:id="rId18"/>
    <p:sldId id="483" r:id="rId19"/>
    <p:sldId id="484" r:id="rId20"/>
    <p:sldId id="485" r:id="rId21"/>
    <p:sldId id="481" r:id="rId22"/>
    <p:sldId id="470" r:id="rId23"/>
    <p:sldId id="314" r:id="rId24"/>
    <p:sldId id="43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992D5-D5C3-411A-8A87-9E6DD319EA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</dgm:pt>
    <dgm:pt modelId="{A443A5A5-6219-410B-BE7A-DB22289D34A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is the start of an amazing journey…</a:t>
          </a:r>
          <a:endParaRPr lang="en-GB" dirty="0"/>
        </a:p>
      </dgm:t>
    </dgm:pt>
    <dgm:pt modelId="{665D0998-E319-438A-B984-8A5B17DFE6B2}" type="parTrans" cxnId="{124678A5-E065-42CA-B762-E11C2539BCBF}">
      <dgm:prSet/>
      <dgm:spPr/>
      <dgm:t>
        <a:bodyPr/>
        <a:lstStyle/>
        <a:p>
          <a:endParaRPr lang="en-GB"/>
        </a:p>
      </dgm:t>
    </dgm:pt>
    <dgm:pt modelId="{89AAB9F9-1A04-479E-8852-005FD410EA42}" type="sibTrans" cxnId="{124678A5-E065-42CA-B762-E11C2539BCBF}">
      <dgm:prSet/>
      <dgm:spPr/>
      <dgm:t>
        <a:bodyPr/>
        <a:lstStyle/>
        <a:p>
          <a:endParaRPr lang="en-GB"/>
        </a:p>
      </dgm:t>
    </dgm:pt>
    <dgm:pt modelId="{313622E0-46D6-45C2-946F-78E381FEC92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Where you will make many new friends…</a:t>
          </a:r>
          <a:endParaRPr lang="en-GB" dirty="0"/>
        </a:p>
      </dgm:t>
    </dgm:pt>
    <dgm:pt modelId="{EEDCB959-12AB-4E8C-BF98-2B80171FDDC8}" type="parTrans" cxnId="{EE37CBE2-0AF6-473F-9A78-D309A338841C}">
      <dgm:prSet/>
      <dgm:spPr/>
      <dgm:t>
        <a:bodyPr/>
        <a:lstStyle/>
        <a:p>
          <a:endParaRPr lang="en-GB"/>
        </a:p>
      </dgm:t>
    </dgm:pt>
    <dgm:pt modelId="{FB5BF378-B5A8-4B4C-8336-C009F0CF8E73}" type="sibTrans" cxnId="{EE37CBE2-0AF6-473F-9A78-D309A338841C}">
      <dgm:prSet/>
      <dgm:spPr/>
      <dgm:t>
        <a:bodyPr/>
        <a:lstStyle/>
        <a:p>
          <a:endParaRPr lang="en-GB"/>
        </a:p>
      </dgm:t>
    </dgm:pt>
    <dgm:pt modelId="{473E0598-3B92-4E2A-A20A-BD0128460BF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And you will develop both professionally and personally…</a:t>
          </a:r>
          <a:endParaRPr lang="en-GB" dirty="0"/>
        </a:p>
      </dgm:t>
    </dgm:pt>
    <dgm:pt modelId="{8BDDFA9E-8FB2-4A3D-8C13-81CBA9BBED97}" type="parTrans" cxnId="{3B6EA5A7-DE2B-42D2-8081-836D30B92863}">
      <dgm:prSet/>
      <dgm:spPr/>
      <dgm:t>
        <a:bodyPr/>
        <a:lstStyle/>
        <a:p>
          <a:endParaRPr lang="en-GB"/>
        </a:p>
      </dgm:t>
    </dgm:pt>
    <dgm:pt modelId="{82FA23A5-E9BD-4742-A432-18FEB24BE744}" type="sibTrans" cxnId="{3B6EA5A7-DE2B-42D2-8081-836D30B92863}">
      <dgm:prSet/>
      <dgm:spPr/>
      <dgm:t>
        <a:bodyPr/>
        <a:lstStyle/>
        <a:p>
          <a:endParaRPr lang="en-GB"/>
        </a:p>
      </dgm:t>
    </dgm:pt>
    <dgm:pt modelId="{445A8736-E30F-4D15-9762-C8BD54C98CAD}" type="pres">
      <dgm:prSet presAssocID="{445992D5-D5C3-411A-8A87-9E6DD319EA6A}" presName="root" presStyleCnt="0">
        <dgm:presLayoutVars>
          <dgm:dir/>
          <dgm:resizeHandles val="exact"/>
        </dgm:presLayoutVars>
      </dgm:prSet>
      <dgm:spPr/>
    </dgm:pt>
    <dgm:pt modelId="{D74464FA-5776-44AA-A4A1-3DEC9E5669CB}" type="pres">
      <dgm:prSet presAssocID="{A443A5A5-6219-410B-BE7A-DB22289D34AB}" presName="compNode" presStyleCnt="0"/>
      <dgm:spPr/>
    </dgm:pt>
    <dgm:pt modelId="{1B1B5F41-B46B-4B9C-99EA-A4E298A6D482}" type="pres">
      <dgm:prSet presAssocID="{A443A5A5-6219-410B-BE7A-DB22289D34AB}" presName="bgRect" presStyleLbl="bgShp" presStyleIdx="0" presStyleCnt="3"/>
      <dgm:spPr/>
    </dgm:pt>
    <dgm:pt modelId="{D0C02A5C-DBD9-47AB-A51B-EAE83FEB7C4D}" type="pres">
      <dgm:prSet presAssocID="{A443A5A5-6219-410B-BE7A-DB22289D34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72891FBF-8CD8-45C6-9830-FB8BE1B84234}" type="pres">
      <dgm:prSet presAssocID="{A443A5A5-6219-410B-BE7A-DB22289D34AB}" presName="spaceRect" presStyleCnt="0"/>
      <dgm:spPr/>
    </dgm:pt>
    <dgm:pt modelId="{20DFD438-817E-4204-B4A6-999052E3FF3C}" type="pres">
      <dgm:prSet presAssocID="{A443A5A5-6219-410B-BE7A-DB22289D34AB}" presName="parTx" presStyleLbl="revTx" presStyleIdx="0" presStyleCnt="3">
        <dgm:presLayoutVars>
          <dgm:chMax val="0"/>
          <dgm:chPref val="0"/>
        </dgm:presLayoutVars>
      </dgm:prSet>
      <dgm:spPr/>
    </dgm:pt>
    <dgm:pt modelId="{0FBF7CFD-2DB2-498B-9714-338473946DC8}" type="pres">
      <dgm:prSet presAssocID="{89AAB9F9-1A04-479E-8852-005FD410EA42}" presName="sibTrans" presStyleCnt="0"/>
      <dgm:spPr/>
    </dgm:pt>
    <dgm:pt modelId="{92BD3660-28F1-4765-995C-AEB48DE0BBDD}" type="pres">
      <dgm:prSet presAssocID="{313622E0-46D6-45C2-946F-78E381FEC92C}" presName="compNode" presStyleCnt="0"/>
      <dgm:spPr/>
    </dgm:pt>
    <dgm:pt modelId="{02A6131D-51EA-4193-BCBE-45461CB589E5}" type="pres">
      <dgm:prSet presAssocID="{313622E0-46D6-45C2-946F-78E381FEC92C}" presName="bgRect" presStyleLbl="bgShp" presStyleIdx="1" presStyleCnt="3"/>
      <dgm:spPr/>
    </dgm:pt>
    <dgm:pt modelId="{5067792A-53A9-4E4F-939A-46F224B438D2}" type="pres">
      <dgm:prSet presAssocID="{313622E0-46D6-45C2-946F-78E381FEC92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6DE10B12-2A04-4066-9271-EC087289A809}" type="pres">
      <dgm:prSet presAssocID="{313622E0-46D6-45C2-946F-78E381FEC92C}" presName="spaceRect" presStyleCnt="0"/>
      <dgm:spPr/>
    </dgm:pt>
    <dgm:pt modelId="{3087D2AF-1CD0-4FEE-840C-0082DF8F595D}" type="pres">
      <dgm:prSet presAssocID="{313622E0-46D6-45C2-946F-78E381FEC92C}" presName="parTx" presStyleLbl="revTx" presStyleIdx="1" presStyleCnt="3">
        <dgm:presLayoutVars>
          <dgm:chMax val="0"/>
          <dgm:chPref val="0"/>
        </dgm:presLayoutVars>
      </dgm:prSet>
      <dgm:spPr/>
    </dgm:pt>
    <dgm:pt modelId="{4FDD71DE-E2DA-487E-B37F-51FBAAED6156}" type="pres">
      <dgm:prSet presAssocID="{FB5BF378-B5A8-4B4C-8336-C009F0CF8E73}" presName="sibTrans" presStyleCnt="0"/>
      <dgm:spPr/>
    </dgm:pt>
    <dgm:pt modelId="{ECFAC84A-E5EE-4D93-8914-38D2F2156EF9}" type="pres">
      <dgm:prSet presAssocID="{473E0598-3B92-4E2A-A20A-BD0128460BFC}" presName="compNode" presStyleCnt="0"/>
      <dgm:spPr/>
    </dgm:pt>
    <dgm:pt modelId="{BE640196-0358-4FC3-8788-6F367261CE58}" type="pres">
      <dgm:prSet presAssocID="{473E0598-3B92-4E2A-A20A-BD0128460BFC}" presName="bgRect" presStyleLbl="bgShp" presStyleIdx="2" presStyleCnt="3"/>
      <dgm:spPr/>
    </dgm:pt>
    <dgm:pt modelId="{A6FE2B9E-1034-43B8-8E28-AD02D6308011}" type="pres">
      <dgm:prSet presAssocID="{473E0598-3B92-4E2A-A20A-BD0128460B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FF79FF1-CAE0-4735-8A8A-DA97D8BD4747}" type="pres">
      <dgm:prSet presAssocID="{473E0598-3B92-4E2A-A20A-BD0128460BFC}" presName="spaceRect" presStyleCnt="0"/>
      <dgm:spPr/>
    </dgm:pt>
    <dgm:pt modelId="{3C6B2FE4-C074-4674-A91C-A4C1A43703C4}" type="pres">
      <dgm:prSet presAssocID="{473E0598-3B92-4E2A-A20A-BD0128460B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E6C9363-4D84-4007-8557-1B6A5836F1C1}" type="presOf" srcId="{313622E0-46D6-45C2-946F-78E381FEC92C}" destId="{3087D2AF-1CD0-4FEE-840C-0082DF8F595D}" srcOrd="0" destOrd="0" presId="urn:microsoft.com/office/officeart/2018/2/layout/IconVerticalSolidList"/>
    <dgm:cxn modelId="{8D952870-86B4-4DEF-86FA-3B24F5ABB2F0}" type="presOf" srcId="{A443A5A5-6219-410B-BE7A-DB22289D34AB}" destId="{20DFD438-817E-4204-B4A6-999052E3FF3C}" srcOrd="0" destOrd="0" presId="urn:microsoft.com/office/officeart/2018/2/layout/IconVerticalSolidList"/>
    <dgm:cxn modelId="{7CD9E394-01DD-4369-8A58-8CF009B0FC47}" type="presOf" srcId="{445992D5-D5C3-411A-8A87-9E6DD319EA6A}" destId="{445A8736-E30F-4D15-9762-C8BD54C98CAD}" srcOrd="0" destOrd="0" presId="urn:microsoft.com/office/officeart/2018/2/layout/IconVerticalSolidList"/>
    <dgm:cxn modelId="{124678A5-E065-42CA-B762-E11C2539BCBF}" srcId="{445992D5-D5C3-411A-8A87-9E6DD319EA6A}" destId="{A443A5A5-6219-410B-BE7A-DB22289D34AB}" srcOrd="0" destOrd="0" parTransId="{665D0998-E319-438A-B984-8A5B17DFE6B2}" sibTransId="{89AAB9F9-1A04-479E-8852-005FD410EA42}"/>
    <dgm:cxn modelId="{3B6EA5A7-DE2B-42D2-8081-836D30B92863}" srcId="{445992D5-D5C3-411A-8A87-9E6DD319EA6A}" destId="{473E0598-3B92-4E2A-A20A-BD0128460BFC}" srcOrd="2" destOrd="0" parTransId="{8BDDFA9E-8FB2-4A3D-8C13-81CBA9BBED97}" sibTransId="{82FA23A5-E9BD-4742-A432-18FEB24BE744}"/>
    <dgm:cxn modelId="{09C356CB-9EB2-487D-AA17-4BF4C69F3D84}" type="presOf" srcId="{473E0598-3B92-4E2A-A20A-BD0128460BFC}" destId="{3C6B2FE4-C074-4674-A91C-A4C1A43703C4}" srcOrd="0" destOrd="0" presId="urn:microsoft.com/office/officeart/2018/2/layout/IconVerticalSolidList"/>
    <dgm:cxn modelId="{EE37CBE2-0AF6-473F-9A78-D309A338841C}" srcId="{445992D5-D5C3-411A-8A87-9E6DD319EA6A}" destId="{313622E0-46D6-45C2-946F-78E381FEC92C}" srcOrd="1" destOrd="0" parTransId="{EEDCB959-12AB-4E8C-BF98-2B80171FDDC8}" sibTransId="{FB5BF378-B5A8-4B4C-8336-C009F0CF8E73}"/>
    <dgm:cxn modelId="{8D271B33-6454-4A7F-9BD3-F3D0A5714140}" type="presParOf" srcId="{445A8736-E30F-4D15-9762-C8BD54C98CAD}" destId="{D74464FA-5776-44AA-A4A1-3DEC9E5669CB}" srcOrd="0" destOrd="0" presId="urn:microsoft.com/office/officeart/2018/2/layout/IconVerticalSolidList"/>
    <dgm:cxn modelId="{85439FAA-6FE1-439B-903F-E833458A3FC0}" type="presParOf" srcId="{D74464FA-5776-44AA-A4A1-3DEC9E5669CB}" destId="{1B1B5F41-B46B-4B9C-99EA-A4E298A6D482}" srcOrd="0" destOrd="0" presId="urn:microsoft.com/office/officeart/2018/2/layout/IconVerticalSolidList"/>
    <dgm:cxn modelId="{43F29738-E13C-4479-9649-5366AFD9A1CC}" type="presParOf" srcId="{D74464FA-5776-44AA-A4A1-3DEC9E5669CB}" destId="{D0C02A5C-DBD9-47AB-A51B-EAE83FEB7C4D}" srcOrd="1" destOrd="0" presId="urn:microsoft.com/office/officeart/2018/2/layout/IconVerticalSolidList"/>
    <dgm:cxn modelId="{D554892C-B9D7-4E8F-8264-4604F27FFEC7}" type="presParOf" srcId="{D74464FA-5776-44AA-A4A1-3DEC9E5669CB}" destId="{72891FBF-8CD8-45C6-9830-FB8BE1B84234}" srcOrd="2" destOrd="0" presId="urn:microsoft.com/office/officeart/2018/2/layout/IconVerticalSolidList"/>
    <dgm:cxn modelId="{C69CD27B-2440-4034-BDC9-1FB2E8051B7A}" type="presParOf" srcId="{D74464FA-5776-44AA-A4A1-3DEC9E5669CB}" destId="{20DFD438-817E-4204-B4A6-999052E3FF3C}" srcOrd="3" destOrd="0" presId="urn:microsoft.com/office/officeart/2018/2/layout/IconVerticalSolidList"/>
    <dgm:cxn modelId="{54FFC41B-E17B-491E-8758-16275565832A}" type="presParOf" srcId="{445A8736-E30F-4D15-9762-C8BD54C98CAD}" destId="{0FBF7CFD-2DB2-498B-9714-338473946DC8}" srcOrd="1" destOrd="0" presId="urn:microsoft.com/office/officeart/2018/2/layout/IconVerticalSolidList"/>
    <dgm:cxn modelId="{22CA3585-31C9-4D47-B790-FEC0EB68F346}" type="presParOf" srcId="{445A8736-E30F-4D15-9762-C8BD54C98CAD}" destId="{92BD3660-28F1-4765-995C-AEB48DE0BBDD}" srcOrd="2" destOrd="0" presId="urn:microsoft.com/office/officeart/2018/2/layout/IconVerticalSolidList"/>
    <dgm:cxn modelId="{4F58B59E-AFED-4A8C-AEFE-F5BC4AC2FE49}" type="presParOf" srcId="{92BD3660-28F1-4765-995C-AEB48DE0BBDD}" destId="{02A6131D-51EA-4193-BCBE-45461CB589E5}" srcOrd="0" destOrd="0" presId="urn:microsoft.com/office/officeart/2018/2/layout/IconVerticalSolidList"/>
    <dgm:cxn modelId="{2D219F57-9A08-49B6-990C-9520504234E5}" type="presParOf" srcId="{92BD3660-28F1-4765-995C-AEB48DE0BBDD}" destId="{5067792A-53A9-4E4F-939A-46F224B438D2}" srcOrd="1" destOrd="0" presId="urn:microsoft.com/office/officeart/2018/2/layout/IconVerticalSolidList"/>
    <dgm:cxn modelId="{1BB3837E-7CE9-4FB0-BB43-AD8DD8196D81}" type="presParOf" srcId="{92BD3660-28F1-4765-995C-AEB48DE0BBDD}" destId="{6DE10B12-2A04-4066-9271-EC087289A809}" srcOrd="2" destOrd="0" presId="urn:microsoft.com/office/officeart/2018/2/layout/IconVerticalSolidList"/>
    <dgm:cxn modelId="{6D6F0886-0AA9-46B6-A825-E5255C061FED}" type="presParOf" srcId="{92BD3660-28F1-4765-995C-AEB48DE0BBDD}" destId="{3087D2AF-1CD0-4FEE-840C-0082DF8F595D}" srcOrd="3" destOrd="0" presId="urn:microsoft.com/office/officeart/2018/2/layout/IconVerticalSolidList"/>
    <dgm:cxn modelId="{150EBD27-401A-4A52-9FCE-20C00C2ED6A1}" type="presParOf" srcId="{445A8736-E30F-4D15-9762-C8BD54C98CAD}" destId="{4FDD71DE-E2DA-487E-B37F-51FBAAED6156}" srcOrd="3" destOrd="0" presId="urn:microsoft.com/office/officeart/2018/2/layout/IconVerticalSolidList"/>
    <dgm:cxn modelId="{706D3716-E26F-441D-85F1-6B0C1ED5B854}" type="presParOf" srcId="{445A8736-E30F-4D15-9762-C8BD54C98CAD}" destId="{ECFAC84A-E5EE-4D93-8914-38D2F2156EF9}" srcOrd="4" destOrd="0" presId="urn:microsoft.com/office/officeart/2018/2/layout/IconVerticalSolidList"/>
    <dgm:cxn modelId="{8F95119D-BFDB-43C5-A074-B4513AEA025C}" type="presParOf" srcId="{ECFAC84A-E5EE-4D93-8914-38D2F2156EF9}" destId="{BE640196-0358-4FC3-8788-6F367261CE58}" srcOrd="0" destOrd="0" presId="urn:microsoft.com/office/officeart/2018/2/layout/IconVerticalSolidList"/>
    <dgm:cxn modelId="{8A28A1AD-B532-48B5-9AAB-9CBDFA8B74CE}" type="presParOf" srcId="{ECFAC84A-E5EE-4D93-8914-38D2F2156EF9}" destId="{A6FE2B9E-1034-43B8-8E28-AD02D6308011}" srcOrd="1" destOrd="0" presId="urn:microsoft.com/office/officeart/2018/2/layout/IconVerticalSolidList"/>
    <dgm:cxn modelId="{F00F47BD-47D1-4925-8316-14FE47130B1E}" type="presParOf" srcId="{ECFAC84A-E5EE-4D93-8914-38D2F2156EF9}" destId="{3FF79FF1-CAE0-4735-8A8A-DA97D8BD4747}" srcOrd="2" destOrd="0" presId="urn:microsoft.com/office/officeart/2018/2/layout/IconVerticalSolidList"/>
    <dgm:cxn modelId="{9D756DD4-4FEA-4F49-AE22-9BB843560903}" type="presParOf" srcId="{ECFAC84A-E5EE-4D93-8914-38D2F2156EF9}" destId="{3C6B2FE4-C074-4674-A91C-A4C1A43703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2D7EF-91C1-4060-B9FD-D33EA1719A5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DF5DB81-225D-4F04-8970-4AB0EBECAD9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dirty="0"/>
            <a:t>Meet the Teaching Team that will help you to </a:t>
          </a:r>
          <a:r>
            <a:rPr lang="en-US" sz="3600" b="1" dirty="0" err="1"/>
            <a:t>realise</a:t>
          </a:r>
          <a:r>
            <a:rPr lang="en-US" sz="3600" b="1" dirty="0"/>
            <a:t> your potential</a:t>
          </a:r>
          <a:endParaRPr lang="en-GB" sz="3600" b="1" dirty="0"/>
        </a:p>
        <a:p>
          <a:pPr marL="0" lvl="0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dirty="0"/>
        </a:p>
      </dgm:t>
    </dgm:pt>
    <dgm:pt modelId="{CF7592CF-BB61-43CD-A30B-3F64B2F14479}" type="parTrans" cxnId="{CD60D569-75E3-47BB-877B-3E3679A2E3F6}">
      <dgm:prSet/>
      <dgm:spPr/>
      <dgm:t>
        <a:bodyPr/>
        <a:lstStyle/>
        <a:p>
          <a:endParaRPr lang="en-GB"/>
        </a:p>
      </dgm:t>
    </dgm:pt>
    <dgm:pt modelId="{635D65DC-9CE5-410D-8E8F-83EEFBF8406B}" type="sibTrans" cxnId="{CD60D569-75E3-47BB-877B-3E3679A2E3F6}">
      <dgm:prSet/>
      <dgm:spPr/>
      <dgm:t>
        <a:bodyPr/>
        <a:lstStyle/>
        <a:p>
          <a:endParaRPr lang="en-GB"/>
        </a:p>
      </dgm:t>
    </dgm:pt>
    <dgm:pt modelId="{DF49D810-C1FE-4CF1-8C5E-EAD89AF50E7B}" type="pres">
      <dgm:prSet presAssocID="{2562D7EF-91C1-4060-B9FD-D33EA1719A5A}" presName="Name0" presStyleCnt="0">
        <dgm:presLayoutVars>
          <dgm:dir/>
          <dgm:animLvl val="lvl"/>
          <dgm:resizeHandles val="exact"/>
        </dgm:presLayoutVars>
      </dgm:prSet>
      <dgm:spPr/>
    </dgm:pt>
    <dgm:pt modelId="{48F85D82-E02A-499D-80C4-18ADC31147CD}" type="pres">
      <dgm:prSet presAssocID="{2562D7EF-91C1-4060-B9FD-D33EA1719A5A}" presName="dummy" presStyleCnt="0"/>
      <dgm:spPr/>
    </dgm:pt>
    <dgm:pt modelId="{7AB99F25-D34E-41FF-8231-DA80AD7F59C2}" type="pres">
      <dgm:prSet presAssocID="{2562D7EF-91C1-4060-B9FD-D33EA1719A5A}" presName="linH" presStyleCnt="0"/>
      <dgm:spPr/>
    </dgm:pt>
    <dgm:pt modelId="{DE9D7CCB-40E4-47D2-A1D5-73E7AE6111EC}" type="pres">
      <dgm:prSet presAssocID="{2562D7EF-91C1-4060-B9FD-D33EA1719A5A}" presName="padding1" presStyleCnt="0"/>
      <dgm:spPr/>
    </dgm:pt>
    <dgm:pt modelId="{263ABD3D-8A82-40B1-8E50-9AE55D0153D7}" type="pres">
      <dgm:prSet presAssocID="{EDF5DB81-225D-4F04-8970-4AB0EBECAD9C}" presName="linV" presStyleCnt="0"/>
      <dgm:spPr/>
    </dgm:pt>
    <dgm:pt modelId="{DD1896BA-55DD-45A3-BC0A-B5856E041B15}" type="pres">
      <dgm:prSet presAssocID="{EDF5DB81-225D-4F04-8970-4AB0EBECAD9C}" presName="spVertical1" presStyleCnt="0"/>
      <dgm:spPr/>
    </dgm:pt>
    <dgm:pt modelId="{D5457475-68E3-4E35-A2DE-253D354ADAE1}" type="pres">
      <dgm:prSet presAssocID="{EDF5DB81-225D-4F04-8970-4AB0EBECAD9C}" presName="parTx" presStyleLbl="revTx" presStyleIdx="0" presStyleCnt="1" custLinFactNeighborX="-6794">
        <dgm:presLayoutVars>
          <dgm:chMax val="0"/>
          <dgm:chPref val="0"/>
          <dgm:bulletEnabled val="1"/>
        </dgm:presLayoutVars>
      </dgm:prSet>
      <dgm:spPr/>
    </dgm:pt>
    <dgm:pt modelId="{56C4CE1D-C437-49FD-91A8-8C6C27EA2381}" type="pres">
      <dgm:prSet presAssocID="{EDF5DB81-225D-4F04-8970-4AB0EBECAD9C}" presName="spVertical2" presStyleCnt="0"/>
      <dgm:spPr/>
    </dgm:pt>
    <dgm:pt modelId="{AAE6C3B3-DAA0-46E5-B853-982F423819F4}" type="pres">
      <dgm:prSet presAssocID="{EDF5DB81-225D-4F04-8970-4AB0EBECAD9C}" presName="spVertical3" presStyleCnt="0"/>
      <dgm:spPr/>
    </dgm:pt>
    <dgm:pt modelId="{FF6FDC6B-405B-45CC-B9FE-295244592DDC}" type="pres">
      <dgm:prSet presAssocID="{2562D7EF-91C1-4060-B9FD-D33EA1719A5A}" presName="padding2" presStyleCnt="0"/>
      <dgm:spPr/>
    </dgm:pt>
    <dgm:pt modelId="{8CA6A01B-99CD-4EDB-BD8D-D397EF60B067}" type="pres">
      <dgm:prSet presAssocID="{2562D7EF-91C1-4060-B9FD-D33EA1719A5A}" presName="negArrow" presStyleCnt="0"/>
      <dgm:spPr/>
    </dgm:pt>
    <dgm:pt modelId="{0EB52633-A280-40A9-B24C-48ECD7A190F2}" type="pres">
      <dgm:prSet presAssocID="{2562D7EF-91C1-4060-B9FD-D33EA1719A5A}" presName="backgroundArrow" presStyleLbl="node1" presStyleIdx="0" presStyleCnt="1"/>
      <dgm:spPr/>
    </dgm:pt>
  </dgm:ptLst>
  <dgm:cxnLst>
    <dgm:cxn modelId="{4274305C-EE9A-4870-9127-A2133FE5EF9B}" type="presOf" srcId="{EDF5DB81-225D-4F04-8970-4AB0EBECAD9C}" destId="{D5457475-68E3-4E35-A2DE-253D354ADAE1}" srcOrd="0" destOrd="0" presId="urn:microsoft.com/office/officeart/2005/8/layout/hProcess3"/>
    <dgm:cxn modelId="{CD60D569-75E3-47BB-877B-3E3679A2E3F6}" srcId="{2562D7EF-91C1-4060-B9FD-D33EA1719A5A}" destId="{EDF5DB81-225D-4F04-8970-4AB0EBECAD9C}" srcOrd="0" destOrd="0" parTransId="{CF7592CF-BB61-43CD-A30B-3F64B2F14479}" sibTransId="{635D65DC-9CE5-410D-8E8F-83EEFBF8406B}"/>
    <dgm:cxn modelId="{8492ABF0-23DC-40F1-BD91-C35E7FBFFC62}" type="presOf" srcId="{2562D7EF-91C1-4060-B9FD-D33EA1719A5A}" destId="{DF49D810-C1FE-4CF1-8C5E-EAD89AF50E7B}" srcOrd="0" destOrd="0" presId="urn:microsoft.com/office/officeart/2005/8/layout/hProcess3"/>
    <dgm:cxn modelId="{AB80B93D-3582-43EC-9E3C-243D4FFE72D4}" type="presParOf" srcId="{DF49D810-C1FE-4CF1-8C5E-EAD89AF50E7B}" destId="{48F85D82-E02A-499D-80C4-18ADC31147CD}" srcOrd="0" destOrd="0" presId="urn:microsoft.com/office/officeart/2005/8/layout/hProcess3"/>
    <dgm:cxn modelId="{2D2BE30B-C686-4050-8D28-C45526F75F91}" type="presParOf" srcId="{DF49D810-C1FE-4CF1-8C5E-EAD89AF50E7B}" destId="{7AB99F25-D34E-41FF-8231-DA80AD7F59C2}" srcOrd="1" destOrd="0" presId="urn:microsoft.com/office/officeart/2005/8/layout/hProcess3"/>
    <dgm:cxn modelId="{1394A1A3-9C7A-4EFF-A039-D3073163DD48}" type="presParOf" srcId="{7AB99F25-D34E-41FF-8231-DA80AD7F59C2}" destId="{DE9D7CCB-40E4-47D2-A1D5-73E7AE6111EC}" srcOrd="0" destOrd="0" presId="urn:microsoft.com/office/officeart/2005/8/layout/hProcess3"/>
    <dgm:cxn modelId="{967E2667-CE13-4B06-ADE1-7BE6065A648A}" type="presParOf" srcId="{7AB99F25-D34E-41FF-8231-DA80AD7F59C2}" destId="{263ABD3D-8A82-40B1-8E50-9AE55D0153D7}" srcOrd="1" destOrd="0" presId="urn:microsoft.com/office/officeart/2005/8/layout/hProcess3"/>
    <dgm:cxn modelId="{0BA351BC-0B6C-4F38-AE34-4735EAA30375}" type="presParOf" srcId="{263ABD3D-8A82-40B1-8E50-9AE55D0153D7}" destId="{DD1896BA-55DD-45A3-BC0A-B5856E041B15}" srcOrd="0" destOrd="0" presId="urn:microsoft.com/office/officeart/2005/8/layout/hProcess3"/>
    <dgm:cxn modelId="{B9A499DF-64C3-421B-8EE4-D5B8BC010898}" type="presParOf" srcId="{263ABD3D-8A82-40B1-8E50-9AE55D0153D7}" destId="{D5457475-68E3-4E35-A2DE-253D354ADAE1}" srcOrd="1" destOrd="0" presId="urn:microsoft.com/office/officeart/2005/8/layout/hProcess3"/>
    <dgm:cxn modelId="{2222D625-0A1C-494F-980B-DD7C134CB5A4}" type="presParOf" srcId="{263ABD3D-8A82-40B1-8E50-9AE55D0153D7}" destId="{56C4CE1D-C437-49FD-91A8-8C6C27EA2381}" srcOrd="2" destOrd="0" presId="urn:microsoft.com/office/officeart/2005/8/layout/hProcess3"/>
    <dgm:cxn modelId="{6300CD40-A6ED-4C85-A3DB-3101E86127B4}" type="presParOf" srcId="{263ABD3D-8A82-40B1-8E50-9AE55D0153D7}" destId="{AAE6C3B3-DAA0-46E5-B853-982F423819F4}" srcOrd="3" destOrd="0" presId="urn:microsoft.com/office/officeart/2005/8/layout/hProcess3"/>
    <dgm:cxn modelId="{F411CAC8-532E-436E-ADA4-0CDB26E9CC06}" type="presParOf" srcId="{7AB99F25-D34E-41FF-8231-DA80AD7F59C2}" destId="{FF6FDC6B-405B-45CC-B9FE-295244592DDC}" srcOrd="2" destOrd="0" presId="urn:microsoft.com/office/officeart/2005/8/layout/hProcess3"/>
    <dgm:cxn modelId="{1CD3E5E0-FC1F-4FA1-AEA8-19B0023679CD}" type="presParOf" srcId="{7AB99F25-D34E-41FF-8231-DA80AD7F59C2}" destId="{8CA6A01B-99CD-4EDB-BD8D-D397EF60B067}" srcOrd="3" destOrd="0" presId="urn:microsoft.com/office/officeart/2005/8/layout/hProcess3"/>
    <dgm:cxn modelId="{7C578937-E761-42C2-A873-418BC0A66F03}" type="presParOf" srcId="{7AB99F25-D34E-41FF-8231-DA80AD7F59C2}" destId="{0EB52633-A280-40A9-B24C-48ECD7A190F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3AB91D-30F2-440F-B455-B63614669D6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CCD1ECA-3156-461E-B0A7-DF59BF5C0B05}">
      <dgm:prSet phldrT="[Text]"/>
      <dgm:spPr/>
      <dgm:t>
        <a:bodyPr/>
        <a:lstStyle/>
        <a:p>
          <a:r>
            <a:rPr lang="en-US" b="1" dirty="0"/>
            <a:t>Meet the Team!</a:t>
          </a:r>
          <a:endParaRPr lang="en-GB" b="1" dirty="0"/>
        </a:p>
      </dgm:t>
    </dgm:pt>
    <dgm:pt modelId="{C205CC1B-E37C-4CFC-9DBB-D807366CD627}" type="parTrans" cxnId="{D9EC64B4-DFA0-40BF-9022-6EC113BD0D37}">
      <dgm:prSet/>
      <dgm:spPr/>
      <dgm:t>
        <a:bodyPr/>
        <a:lstStyle/>
        <a:p>
          <a:endParaRPr lang="en-GB"/>
        </a:p>
      </dgm:t>
    </dgm:pt>
    <dgm:pt modelId="{E3A87D27-E2A7-4590-A28E-08D8EE203C9E}" type="sibTrans" cxnId="{D9EC64B4-DFA0-40BF-9022-6EC113BD0D37}">
      <dgm:prSet/>
      <dgm:spPr/>
      <dgm:t>
        <a:bodyPr/>
        <a:lstStyle/>
        <a:p>
          <a:endParaRPr lang="en-GB"/>
        </a:p>
      </dgm:t>
    </dgm:pt>
    <dgm:pt modelId="{3A5A652F-1404-41B3-A0CC-C202D74961CE}" type="pres">
      <dgm:prSet presAssocID="{B93AB91D-30F2-440F-B455-B63614669D62}" presName="Name0" presStyleCnt="0">
        <dgm:presLayoutVars>
          <dgm:dir/>
          <dgm:animLvl val="lvl"/>
          <dgm:resizeHandles val="exact"/>
        </dgm:presLayoutVars>
      </dgm:prSet>
      <dgm:spPr/>
    </dgm:pt>
    <dgm:pt modelId="{FB59BE8A-B8B0-4782-9C3D-CCCCD5695E59}" type="pres">
      <dgm:prSet presAssocID="{B93AB91D-30F2-440F-B455-B63614669D62}" presName="dummy" presStyleCnt="0"/>
      <dgm:spPr/>
    </dgm:pt>
    <dgm:pt modelId="{B7E1ED8C-C85F-4E19-A9F5-F151A79DEF88}" type="pres">
      <dgm:prSet presAssocID="{B93AB91D-30F2-440F-B455-B63614669D62}" presName="linH" presStyleCnt="0"/>
      <dgm:spPr/>
    </dgm:pt>
    <dgm:pt modelId="{E6C57E68-A931-4F0F-AAE4-A8A9360379FF}" type="pres">
      <dgm:prSet presAssocID="{B93AB91D-30F2-440F-B455-B63614669D62}" presName="padding1" presStyleCnt="0"/>
      <dgm:spPr/>
    </dgm:pt>
    <dgm:pt modelId="{31D77B82-87DB-4EEC-A4B3-9C9244D0A0E4}" type="pres">
      <dgm:prSet presAssocID="{ACCD1ECA-3156-461E-B0A7-DF59BF5C0B05}" presName="linV" presStyleCnt="0"/>
      <dgm:spPr/>
    </dgm:pt>
    <dgm:pt modelId="{884467FB-E338-4EE4-8E03-028BC1A8FAA2}" type="pres">
      <dgm:prSet presAssocID="{ACCD1ECA-3156-461E-B0A7-DF59BF5C0B05}" presName="spVertical1" presStyleCnt="0"/>
      <dgm:spPr/>
    </dgm:pt>
    <dgm:pt modelId="{9D7D6B2A-B9B6-4C14-BD9B-DF2C4269CB1B}" type="pres">
      <dgm:prSet presAssocID="{ACCD1ECA-3156-461E-B0A7-DF59BF5C0B05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AC5196D-BB36-4374-B834-5F388490B420}" type="pres">
      <dgm:prSet presAssocID="{ACCD1ECA-3156-461E-B0A7-DF59BF5C0B05}" presName="spVertical2" presStyleCnt="0"/>
      <dgm:spPr/>
    </dgm:pt>
    <dgm:pt modelId="{8D7091B4-3FE2-41CE-938B-149A8AA0DD64}" type="pres">
      <dgm:prSet presAssocID="{ACCD1ECA-3156-461E-B0A7-DF59BF5C0B05}" presName="spVertical3" presStyleCnt="0"/>
      <dgm:spPr/>
    </dgm:pt>
    <dgm:pt modelId="{8AF23540-6643-43E6-9D2E-FD8F65140741}" type="pres">
      <dgm:prSet presAssocID="{B93AB91D-30F2-440F-B455-B63614669D62}" presName="padding2" presStyleCnt="0"/>
      <dgm:spPr/>
    </dgm:pt>
    <dgm:pt modelId="{DDF19FC5-9B07-4A98-9E11-77A98E4C8E51}" type="pres">
      <dgm:prSet presAssocID="{B93AB91D-30F2-440F-B455-B63614669D62}" presName="negArrow" presStyleCnt="0"/>
      <dgm:spPr/>
    </dgm:pt>
    <dgm:pt modelId="{6820FAFB-375D-4716-8800-08F2378B283D}" type="pres">
      <dgm:prSet presAssocID="{B93AB91D-30F2-440F-B455-B63614669D62}" presName="backgroundArrow" presStyleLbl="node1" presStyleIdx="0" presStyleCnt="1"/>
      <dgm:spPr/>
    </dgm:pt>
  </dgm:ptLst>
  <dgm:cxnLst>
    <dgm:cxn modelId="{C1F6B434-9F3C-4ADE-B1AE-9F5792181CB0}" type="presOf" srcId="{ACCD1ECA-3156-461E-B0A7-DF59BF5C0B05}" destId="{9D7D6B2A-B9B6-4C14-BD9B-DF2C4269CB1B}" srcOrd="0" destOrd="0" presId="urn:microsoft.com/office/officeart/2005/8/layout/hProcess3"/>
    <dgm:cxn modelId="{D82B2364-EF5A-43A3-91A1-E1CDF6BB134A}" type="presOf" srcId="{B93AB91D-30F2-440F-B455-B63614669D62}" destId="{3A5A652F-1404-41B3-A0CC-C202D74961CE}" srcOrd="0" destOrd="0" presId="urn:microsoft.com/office/officeart/2005/8/layout/hProcess3"/>
    <dgm:cxn modelId="{D9EC64B4-DFA0-40BF-9022-6EC113BD0D37}" srcId="{B93AB91D-30F2-440F-B455-B63614669D62}" destId="{ACCD1ECA-3156-461E-B0A7-DF59BF5C0B05}" srcOrd="0" destOrd="0" parTransId="{C205CC1B-E37C-4CFC-9DBB-D807366CD627}" sibTransId="{E3A87D27-E2A7-4590-A28E-08D8EE203C9E}"/>
    <dgm:cxn modelId="{8169DAFA-E5C2-4DD8-AF06-01F4C4EA7957}" type="presParOf" srcId="{3A5A652F-1404-41B3-A0CC-C202D74961CE}" destId="{FB59BE8A-B8B0-4782-9C3D-CCCCD5695E59}" srcOrd="0" destOrd="0" presId="urn:microsoft.com/office/officeart/2005/8/layout/hProcess3"/>
    <dgm:cxn modelId="{FCA4E771-B6B1-485B-A2B1-4505347CDEFA}" type="presParOf" srcId="{3A5A652F-1404-41B3-A0CC-C202D74961CE}" destId="{B7E1ED8C-C85F-4E19-A9F5-F151A79DEF88}" srcOrd="1" destOrd="0" presId="urn:microsoft.com/office/officeart/2005/8/layout/hProcess3"/>
    <dgm:cxn modelId="{DDFB8BF6-7066-4DA5-8B99-86DBC2549BA2}" type="presParOf" srcId="{B7E1ED8C-C85F-4E19-A9F5-F151A79DEF88}" destId="{E6C57E68-A931-4F0F-AAE4-A8A9360379FF}" srcOrd="0" destOrd="0" presId="urn:microsoft.com/office/officeart/2005/8/layout/hProcess3"/>
    <dgm:cxn modelId="{86CBD454-1485-44B6-B6A3-B1A236BCBEE7}" type="presParOf" srcId="{B7E1ED8C-C85F-4E19-A9F5-F151A79DEF88}" destId="{31D77B82-87DB-4EEC-A4B3-9C9244D0A0E4}" srcOrd="1" destOrd="0" presId="urn:microsoft.com/office/officeart/2005/8/layout/hProcess3"/>
    <dgm:cxn modelId="{D1961C39-0E38-4E6F-AD41-41562835DCC5}" type="presParOf" srcId="{31D77B82-87DB-4EEC-A4B3-9C9244D0A0E4}" destId="{884467FB-E338-4EE4-8E03-028BC1A8FAA2}" srcOrd="0" destOrd="0" presId="urn:microsoft.com/office/officeart/2005/8/layout/hProcess3"/>
    <dgm:cxn modelId="{B555608E-DBD6-46C0-B003-2AE979A8D73A}" type="presParOf" srcId="{31D77B82-87DB-4EEC-A4B3-9C9244D0A0E4}" destId="{9D7D6B2A-B9B6-4C14-BD9B-DF2C4269CB1B}" srcOrd="1" destOrd="0" presId="urn:microsoft.com/office/officeart/2005/8/layout/hProcess3"/>
    <dgm:cxn modelId="{F08C5868-88D5-4804-91DE-705FBF05A751}" type="presParOf" srcId="{31D77B82-87DB-4EEC-A4B3-9C9244D0A0E4}" destId="{2AC5196D-BB36-4374-B834-5F388490B420}" srcOrd="2" destOrd="0" presId="urn:microsoft.com/office/officeart/2005/8/layout/hProcess3"/>
    <dgm:cxn modelId="{113CB079-0E70-43D7-9F66-BD36CF84DE7F}" type="presParOf" srcId="{31D77B82-87DB-4EEC-A4B3-9C9244D0A0E4}" destId="{8D7091B4-3FE2-41CE-938B-149A8AA0DD64}" srcOrd="3" destOrd="0" presId="urn:microsoft.com/office/officeart/2005/8/layout/hProcess3"/>
    <dgm:cxn modelId="{558194A0-64EB-4C72-A78D-14202532E128}" type="presParOf" srcId="{B7E1ED8C-C85F-4E19-A9F5-F151A79DEF88}" destId="{8AF23540-6643-43E6-9D2E-FD8F65140741}" srcOrd="2" destOrd="0" presId="urn:microsoft.com/office/officeart/2005/8/layout/hProcess3"/>
    <dgm:cxn modelId="{3E2691D5-BEFE-45F5-AAD0-9361A046DF01}" type="presParOf" srcId="{B7E1ED8C-C85F-4E19-A9F5-F151A79DEF88}" destId="{DDF19FC5-9B07-4A98-9E11-77A98E4C8E51}" srcOrd="3" destOrd="0" presId="urn:microsoft.com/office/officeart/2005/8/layout/hProcess3"/>
    <dgm:cxn modelId="{B3C5EC22-E25D-4075-ADB2-9F54BAF7A031}" type="presParOf" srcId="{B7E1ED8C-C85F-4E19-A9F5-F151A79DEF88}" destId="{6820FAFB-375D-4716-8800-08F2378B283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E8CF30-65CE-4A52-8EEE-E11A35E2A1B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3AF0D7F-2458-4BDF-98EB-06A06651A57B}">
      <dgm:prSet phldrT="[Text]" custT="1"/>
      <dgm:spPr/>
      <dgm:t>
        <a:bodyPr/>
        <a:lstStyle/>
        <a:p>
          <a:r>
            <a:rPr lang="en-US" sz="4400" b="1" dirty="0"/>
            <a:t>…very important between staff and students…</a:t>
          </a:r>
          <a:endParaRPr lang="en-GB" sz="4400" b="1" dirty="0"/>
        </a:p>
      </dgm:t>
    </dgm:pt>
    <dgm:pt modelId="{9803C363-7FE6-4FF4-8070-61F4B557C9AE}" type="parTrans" cxnId="{C8B24852-9D55-4986-8571-38684452C517}">
      <dgm:prSet/>
      <dgm:spPr/>
      <dgm:t>
        <a:bodyPr/>
        <a:lstStyle/>
        <a:p>
          <a:endParaRPr lang="en-GB"/>
        </a:p>
      </dgm:t>
    </dgm:pt>
    <dgm:pt modelId="{65841FBA-68DB-493D-AB4B-AC3BE7E5B652}" type="sibTrans" cxnId="{C8B24852-9D55-4986-8571-38684452C517}">
      <dgm:prSet/>
      <dgm:spPr/>
      <dgm:t>
        <a:bodyPr/>
        <a:lstStyle/>
        <a:p>
          <a:endParaRPr lang="en-GB"/>
        </a:p>
      </dgm:t>
    </dgm:pt>
    <dgm:pt modelId="{B31F1A81-A5F9-4312-92F7-4C5D614C0D94}" type="pres">
      <dgm:prSet presAssocID="{BDE8CF30-65CE-4A52-8EEE-E11A35E2A1BE}" presName="Name0" presStyleCnt="0">
        <dgm:presLayoutVars>
          <dgm:dir/>
          <dgm:animLvl val="lvl"/>
          <dgm:resizeHandles val="exact"/>
        </dgm:presLayoutVars>
      </dgm:prSet>
      <dgm:spPr/>
    </dgm:pt>
    <dgm:pt modelId="{E2848A59-A22E-4940-9790-FB8F0152BC90}" type="pres">
      <dgm:prSet presAssocID="{BDE8CF30-65CE-4A52-8EEE-E11A35E2A1BE}" presName="dummy" presStyleCnt="0"/>
      <dgm:spPr/>
    </dgm:pt>
    <dgm:pt modelId="{168E4EAC-5FA6-4563-94ED-C283ADAD21CB}" type="pres">
      <dgm:prSet presAssocID="{BDE8CF30-65CE-4A52-8EEE-E11A35E2A1BE}" presName="linH" presStyleCnt="0"/>
      <dgm:spPr/>
    </dgm:pt>
    <dgm:pt modelId="{7ABBB037-1AD6-49D8-A0B1-40ED44FE04F7}" type="pres">
      <dgm:prSet presAssocID="{BDE8CF30-65CE-4A52-8EEE-E11A35E2A1BE}" presName="padding1" presStyleCnt="0"/>
      <dgm:spPr/>
    </dgm:pt>
    <dgm:pt modelId="{09EDAD90-1699-4719-AF49-272671706448}" type="pres">
      <dgm:prSet presAssocID="{D3AF0D7F-2458-4BDF-98EB-06A06651A57B}" presName="linV" presStyleCnt="0"/>
      <dgm:spPr/>
    </dgm:pt>
    <dgm:pt modelId="{61827A02-2009-4279-8134-0777D53F1AFB}" type="pres">
      <dgm:prSet presAssocID="{D3AF0D7F-2458-4BDF-98EB-06A06651A57B}" presName="spVertical1" presStyleCnt="0"/>
      <dgm:spPr/>
    </dgm:pt>
    <dgm:pt modelId="{4440A285-1C40-46F3-8244-6D136A161069}" type="pres">
      <dgm:prSet presAssocID="{D3AF0D7F-2458-4BDF-98EB-06A06651A57B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6FADC1B7-F69F-4589-8D75-6E0642A2AF4E}" type="pres">
      <dgm:prSet presAssocID="{D3AF0D7F-2458-4BDF-98EB-06A06651A57B}" presName="spVertical2" presStyleCnt="0"/>
      <dgm:spPr/>
    </dgm:pt>
    <dgm:pt modelId="{64DE44AA-FD20-43FA-9343-91944EAB862A}" type="pres">
      <dgm:prSet presAssocID="{D3AF0D7F-2458-4BDF-98EB-06A06651A57B}" presName="spVertical3" presStyleCnt="0"/>
      <dgm:spPr/>
    </dgm:pt>
    <dgm:pt modelId="{6C41B30E-4883-41B2-9C59-3519838F83CE}" type="pres">
      <dgm:prSet presAssocID="{BDE8CF30-65CE-4A52-8EEE-E11A35E2A1BE}" presName="padding2" presStyleCnt="0"/>
      <dgm:spPr/>
    </dgm:pt>
    <dgm:pt modelId="{5046CF81-8118-4F95-A9A3-193A0871290A}" type="pres">
      <dgm:prSet presAssocID="{BDE8CF30-65CE-4A52-8EEE-E11A35E2A1BE}" presName="negArrow" presStyleCnt="0"/>
      <dgm:spPr/>
    </dgm:pt>
    <dgm:pt modelId="{C02540B1-46E6-4642-BCF7-A38BA7453AAE}" type="pres">
      <dgm:prSet presAssocID="{BDE8CF30-65CE-4A52-8EEE-E11A35E2A1BE}" presName="backgroundArrow" presStyleLbl="node1" presStyleIdx="0" presStyleCnt="1"/>
      <dgm:spPr/>
    </dgm:pt>
  </dgm:ptLst>
  <dgm:cxnLst>
    <dgm:cxn modelId="{9EB2A96A-13A9-4060-982B-29BD205E045A}" type="presOf" srcId="{BDE8CF30-65CE-4A52-8EEE-E11A35E2A1BE}" destId="{B31F1A81-A5F9-4312-92F7-4C5D614C0D94}" srcOrd="0" destOrd="0" presId="urn:microsoft.com/office/officeart/2005/8/layout/hProcess3"/>
    <dgm:cxn modelId="{C8B24852-9D55-4986-8571-38684452C517}" srcId="{BDE8CF30-65CE-4A52-8EEE-E11A35E2A1BE}" destId="{D3AF0D7F-2458-4BDF-98EB-06A06651A57B}" srcOrd="0" destOrd="0" parTransId="{9803C363-7FE6-4FF4-8070-61F4B557C9AE}" sibTransId="{65841FBA-68DB-493D-AB4B-AC3BE7E5B652}"/>
    <dgm:cxn modelId="{5E8F18F5-21CE-47A1-9F24-9D7766C7875D}" type="presOf" srcId="{D3AF0D7F-2458-4BDF-98EB-06A06651A57B}" destId="{4440A285-1C40-46F3-8244-6D136A161069}" srcOrd="0" destOrd="0" presId="urn:microsoft.com/office/officeart/2005/8/layout/hProcess3"/>
    <dgm:cxn modelId="{8A777710-DE8A-4EEB-9C22-C0C140255A58}" type="presParOf" srcId="{B31F1A81-A5F9-4312-92F7-4C5D614C0D94}" destId="{E2848A59-A22E-4940-9790-FB8F0152BC90}" srcOrd="0" destOrd="0" presId="urn:microsoft.com/office/officeart/2005/8/layout/hProcess3"/>
    <dgm:cxn modelId="{99FF3562-20E9-43B4-9B33-E87827C962A1}" type="presParOf" srcId="{B31F1A81-A5F9-4312-92F7-4C5D614C0D94}" destId="{168E4EAC-5FA6-4563-94ED-C283ADAD21CB}" srcOrd="1" destOrd="0" presId="urn:microsoft.com/office/officeart/2005/8/layout/hProcess3"/>
    <dgm:cxn modelId="{CC8864DE-77EF-426D-A356-0178F74E4DBE}" type="presParOf" srcId="{168E4EAC-5FA6-4563-94ED-C283ADAD21CB}" destId="{7ABBB037-1AD6-49D8-A0B1-40ED44FE04F7}" srcOrd="0" destOrd="0" presId="urn:microsoft.com/office/officeart/2005/8/layout/hProcess3"/>
    <dgm:cxn modelId="{4829FBC6-59F3-48FF-8042-7B24DA37FE42}" type="presParOf" srcId="{168E4EAC-5FA6-4563-94ED-C283ADAD21CB}" destId="{09EDAD90-1699-4719-AF49-272671706448}" srcOrd="1" destOrd="0" presId="urn:microsoft.com/office/officeart/2005/8/layout/hProcess3"/>
    <dgm:cxn modelId="{9E937891-AEB4-4AA5-8BE1-815F7E47A925}" type="presParOf" srcId="{09EDAD90-1699-4719-AF49-272671706448}" destId="{61827A02-2009-4279-8134-0777D53F1AFB}" srcOrd="0" destOrd="0" presId="urn:microsoft.com/office/officeart/2005/8/layout/hProcess3"/>
    <dgm:cxn modelId="{CD365DD4-8402-4316-BCF5-DCF2C301B7B1}" type="presParOf" srcId="{09EDAD90-1699-4719-AF49-272671706448}" destId="{4440A285-1C40-46F3-8244-6D136A161069}" srcOrd="1" destOrd="0" presId="urn:microsoft.com/office/officeart/2005/8/layout/hProcess3"/>
    <dgm:cxn modelId="{C02C8D8D-FBCD-42C1-950B-854754E1BF9D}" type="presParOf" srcId="{09EDAD90-1699-4719-AF49-272671706448}" destId="{6FADC1B7-F69F-4589-8D75-6E0642A2AF4E}" srcOrd="2" destOrd="0" presId="urn:microsoft.com/office/officeart/2005/8/layout/hProcess3"/>
    <dgm:cxn modelId="{7BF041B5-8D01-4095-95B8-6475A049C5EE}" type="presParOf" srcId="{09EDAD90-1699-4719-AF49-272671706448}" destId="{64DE44AA-FD20-43FA-9343-91944EAB862A}" srcOrd="3" destOrd="0" presId="urn:microsoft.com/office/officeart/2005/8/layout/hProcess3"/>
    <dgm:cxn modelId="{6B8BBDC5-1695-49F3-BA2C-2B7F3D82AF90}" type="presParOf" srcId="{168E4EAC-5FA6-4563-94ED-C283ADAD21CB}" destId="{6C41B30E-4883-41B2-9C59-3519838F83CE}" srcOrd="2" destOrd="0" presId="urn:microsoft.com/office/officeart/2005/8/layout/hProcess3"/>
    <dgm:cxn modelId="{068B204B-8FA5-4E60-8484-C1F884FACB4B}" type="presParOf" srcId="{168E4EAC-5FA6-4563-94ED-C283ADAD21CB}" destId="{5046CF81-8118-4F95-A9A3-193A0871290A}" srcOrd="3" destOrd="0" presId="urn:microsoft.com/office/officeart/2005/8/layout/hProcess3"/>
    <dgm:cxn modelId="{4C16B0EE-1A8D-42A8-B4D5-E940840F140F}" type="presParOf" srcId="{168E4EAC-5FA6-4563-94ED-C283ADAD21CB}" destId="{C02540B1-46E6-4642-BCF7-A38BA7453AA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BFEC57-7671-43AB-B5B0-2AD68C4915E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5BCBBE8-440B-4EA2-A9D3-CB7003F115AE}">
      <dgm:prSet phldrT="[Text]" custT="1"/>
      <dgm:spPr/>
      <dgm:t>
        <a:bodyPr/>
        <a:lstStyle/>
        <a:p>
          <a:r>
            <a:rPr lang="en-US" sz="4800" b="1" dirty="0"/>
            <a:t>What do we expect of you?</a:t>
          </a:r>
          <a:endParaRPr lang="en-GB" sz="4800" b="1" dirty="0"/>
        </a:p>
      </dgm:t>
    </dgm:pt>
    <dgm:pt modelId="{536CC7F3-2635-443E-A271-AEFE07151390}" type="parTrans" cxnId="{C32A3EC6-EE5F-4EA5-A984-AF4ADBA00CF0}">
      <dgm:prSet/>
      <dgm:spPr/>
      <dgm:t>
        <a:bodyPr/>
        <a:lstStyle/>
        <a:p>
          <a:endParaRPr lang="en-GB"/>
        </a:p>
      </dgm:t>
    </dgm:pt>
    <dgm:pt modelId="{23FE0A62-759D-458C-89DB-506FE18783AE}" type="sibTrans" cxnId="{C32A3EC6-EE5F-4EA5-A984-AF4ADBA00CF0}">
      <dgm:prSet/>
      <dgm:spPr/>
      <dgm:t>
        <a:bodyPr/>
        <a:lstStyle/>
        <a:p>
          <a:endParaRPr lang="en-GB"/>
        </a:p>
      </dgm:t>
    </dgm:pt>
    <dgm:pt modelId="{D9EF9C68-4E5E-4E11-8A03-F447A67A50AE}" type="pres">
      <dgm:prSet presAssocID="{F0BFEC57-7671-43AB-B5B0-2AD68C4915E2}" presName="Name0" presStyleCnt="0">
        <dgm:presLayoutVars>
          <dgm:dir/>
          <dgm:animLvl val="lvl"/>
          <dgm:resizeHandles val="exact"/>
        </dgm:presLayoutVars>
      </dgm:prSet>
      <dgm:spPr/>
    </dgm:pt>
    <dgm:pt modelId="{F8C542D0-64C0-4B59-A410-9DB68CBAB653}" type="pres">
      <dgm:prSet presAssocID="{F0BFEC57-7671-43AB-B5B0-2AD68C4915E2}" presName="dummy" presStyleCnt="0"/>
      <dgm:spPr/>
    </dgm:pt>
    <dgm:pt modelId="{01BFFF62-6D8C-49F6-8FB8-33931C6F0C4E}" type="pres">
      <dgm:prSet presAssocID="{F0BFEC57-7671-43AB-B5B0-2AD68C4915E2}" presName="linH" presStyleCnt="0"/>
      <dgm:spPr/>
    </dgm:pt>
    <dgm:pt modelId="{7C73F072-AD56-403C-8D2B-C907138B053A}" type="pres">
      <dgm:prSet presAssocID="{F0BFEC57-7671-43AB-B5B0-2AD68C4915E2}" presName="padding1" presStyleCnt="0"/>
      <dgm:spPr/>
    </dgm:pt>
    <dgm:pt modelId="{65A65EDC-4A96-491B-9ECA-0498031036F2}" type="pres">
      <dgm:prSet presAssocID="{D5BCBBE8-440B-4EA2-A9D3-CB7003F115AE}" presName="linV" presStyleCnt="0"/>
      <dgm:spPr/>
    </dgm:pt>
    <dgm:pt modelId="{BB4D6370-5C2C-4714-8B2D-786E6EE3092E}" type="pres">
      <dgm:prSet presAssocID="{D5BCBBE8-440B-4EA2-A9D3-CB7003F115AE}" presName="spVertical1" presStyleCnt="0"/>
      <dgm:spPr/>
    </dgm:pt>
    <dgm:pt modelId="{BBD0B4D7-3BF2-4042-B630-29C7A38C3231}" type="pres">
      <dgm:prSet presAssocID="{D5BCBBE8-440B-4EA2-A9D3-CB7003F115AE}" presName="parTx" presStyleLbl="revTx" presStyleIdx="0" presStyleCnt="1" custLinFactNeighborX="-6794" custLinFactNeighborY="-4067">
        <dgm:presLayoutVars>
          <dgm:chMax val="0"/>
          <dgm:chPref val="0"/>
          <dgm:bulletEnabled val="1"/>
        </dgm:presLayoutVars>
      </dgm:prSet>
      <dgm:spPr/>
    </dgm:pt>
    <dgm:pt modelId="{5D5A00B6-D440-4BFD-9BC7-07827B3BB102}" type="pres">
      <dgm:prSet presAssocID="{D5BCBBE8-440B-4EA2-A9D3-CB7003F115AE}" presName="spVertical2" presStyleCnt="0"/>
      <dgm:spPr/>
    </dgm:pt>
    <dgm:pt modelId="{5B03BCD1-2276-4CEA-AFEA-71BB6F7761D6}" type="pres">
      <dgm:prSet presAssocID="{D5BCBBE8-440B-4EA2-A9D3-CB7003F115AE}" presName="spVertical3" presStyleCnt="0"/>
      <dgm:spPr/>
    </dgm:pt>
    <dgm:pt modelId="{C09FC4EA-D813-4C06-83AB-B29ABD72BDCE}" type="pres">
      <dgm:prSet presAssocID="{F0BFEC57-7671-43AB-B5B0-2AD68C4915E2}" presName="padding2" presStyleCnt="0"/>
      <dgm:spPr/>
    </dgm:pt>
    <dgm:pt modelId="{B50D25B6-4D21-4582-8E37-A69776D567D3}" type="pres">
      <dgm:prSet presAssocID="{F0BFEC57-7671-43AB-B5B0-2AD68C4915E2}" presName="negArrow" presStyleCnt="0"/>
      <dgm:spPr/>
    </dgm:pt>
    <dgm:pt modelId="{89F88787-9B58-4F66-90B6-EE3A5CE5DC8D}" type="pres">
      <dgm:prSet presAssocID="{F0BFEC57-7671-43AB-B5B0-2AD68C4915E2}" presName="backgroundArrow" presStyleLbl="node1" presStyleIdx="0" presStyleCnt="1" custLinFactNeighborX="-5000" custLinFactNeighborY="115"/>
      <dgm:spPr/>
    </dgm:pt>
  </dgm:ptLst>
  <dgm:cxnLst>
    <dgm:cxn modelId="{DDADBE41-E03E-43F5-8151-5B79DA521466}" type="presOf" srcId="{D5BCBBE8-440B-4EA2-A9D3-CB7003F115AE}" destId="{BBD0B4D7-3BF2-4042-B630-29C7A38C3231}" srcOrd="0" destOrd="0" presId="urn:microsoft.com/office/officeart/2005/8/layout/hProcess3"/>
    <dgm:cxn modelId="{D0B63168-E936-4F1B-B9A3-41F8AAA80172}" type="presOf" srcId="{F0BFEC57-7671-43AB-B5B0-2AD68C4915E2}" destId="{D9EF9C68-4E5E-4E11-8A03-F447A67A50AE}" srcOrd="0" destOrd="0" presId="urn:microsoft.com/office/officeart/2005/8/layout/hProcess3"/>
    <dgm:cxn modelId="{C32A3EC6-EE5F-4EA5-A984-AF4ADBA00CF0}" srcId="{F0BFEC57-7671-43AB-B5B0-2AD68C4915E2}" destId="{D5BCBBE8-440B-4EA2-A9D3-CB7003F115AE}" srcOrd="0" destOrd="0" parTransId="{536CC7F3-2635-443E-A271-AEFE07151390}" sibTransId="{23FE0A62-759D-458C-89DB-506FE18783AE}"/>
    <dgm:cxn modelId="{0F257B53-BB8A-42F9-98C8-621651045E8D}" type="presParOf" srcId="{D9EF9C68-4E5E-4E11-8A03-F447A67A50AE}" destId="{F8C542D0-64C0-4B59-A410-9DB68CBAB653}" srcOrd="0" destOrd="0" presId="urn:microsoft.com/office/officeart/2005/8/layout/hProcess3"/>
    <dgm:cxn modelId="{210B6C56-A0AE-43BD-A237-0A3FDF22D184}" type="presParOf" srcId="{D9EF9C68-4E5E-4E11-8A03-F447A67A50AE}" destId="{01BFFF62-6D8C-49F6-8FB8-33931C6F0C4E}" srcOrd="1" destOrd="0" presId="urn:microsoft.com/office/officeart/2005/8/layout/hProcess3"/>
    <dgm:cxn modelId="{7D9057E7-73A2-44D4-BB92-D4601AB49DD4}" type="presParOf" srcId="{01BFFF62-6D8C-49F6-8FB8-33931C6F0C4E}" destId="{7C73F072-AD56-403C-8D2B-C907138B053A}" srcOrd="0" destOrd="0" presId="urn:microsoft.com/office/officeart/2005/8/layout/hProcess3"/>
    <dgm:cxn modelId="{321BE277-D5FD-46F8-B76B-142A41A80610}" type="presParOf" srcId="{01BFFF62-6D8C-49F6-8FB8-33931C6F0C4E}" destId="{65A65EDC-4A96-491B-9ECA-0498031036F2}" srcOrd="1" destOrd="0" presId="urn:microsoft.com/office/officeart/2005/8/layout/hProcess3"/>
    <dgm:cxn modelId="{BA85F836-C5AD-472C-BA8B-AC9630B587B4}" type="presParOf" srcId="{65A65EDC-4A96-491B-9ECA-0498031036F2}" destId="{BB4D6370-5C2C-4714-8B2D-786E6EE3092E}" srcOrd="0" destOrd="0" presId="urn:microsoft.com/office/officeart/2005/8/layout/hProcess3"/>
    <dgm:cxn modelId="{86BFB223-B522-40EE-926C-ED10D8A335DD}" type="presParOf" srcId="{65A65EDC-4A96-491B-9ECA-0498031036F2}" destId="{BBD0B4D7-3BF2-4042-B630-29C7A38C3231}" srcOrd="1" destOrd="0" presId="urn:microsoft.com/office/officeart/2005/8/layout/hProcess3"/>
    <dgm:cxn modelId="{428AD0AD-E349-478E-9073-A12BE74187DF}" type="presParOf" srcId="{65A65EDC-4A96-491B-9ECA-0498031036F2}" destId="{5D5A00B6-D440-4BFD-9BC7-07827B3BB102}" srcOrd="2" destOrd="0" presId="urn:microsoft.com/office/officeart/2005/8/layout/hProcess3"/>
    <dgm:cxn modelId="{FE16E086-F197-492F-8FA4-FD42FB91C13A}" type="presParOf" srcId="{65A65EDC-4A96-491B-9ECA-0498031036F2}" destId="{5B03BCD1-2276-4CEA-AFEA-71BB6F7761D6}" srcOrd="3" destOrd="0" presId="urn:microsoft.com/office/officeart/2005/8/layout/hProcess3"/>
    <dgm:cxn modelId="{1BEEA3A6-532E-4BF5-84A4-EAE43C0C0439}" type="presParOf" srcId="{01BFFF62-6D8C-49F6-8FB8-33931C6F0C4E}" destId="{C09FC4EA-D813-4C06-83AB-B29ABD72BDCE}" srcOrd="2" destOrd="0" presId="urn:microsoft.com/office/officeart/2005/8/layout/hProcess3"/>
    <dgm:cxn modelId="{F35CBFD3-D62B-459A-9D51-08D9E9003C16}" type="presParOf" srcId="{01BFFF62-6D8C-49F6-8FB8-33931C6F0C4E}" destId="{B50D25B6-4D21-4582-8E37-A69776D567D3}" srcOrd="3" destOrd="0" presId="urn:microsoft.com/office/officeart/2005/8/layout/hProcess3"/>
    <dgm:cxn modelId="{DB23009B-1386-4BDC-8F1B-982A50EDB121}" type="presParOf" srcId="{01BFFF62-6D8C-49F6-8FB8-33931C6F0C4E}" destId="{89F88787-9B58-4F66-90B6-EE3A5CE5DC8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CD72D6-E075-4B36-A199-6F6AC755A9F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D2E17A3-F348-4BCD-8489-99D8B71F52AB}">
      <dgm:prSet phldrT="[Text]" custT="1"/>
      <dgm:spPr/>
      <dgm:t>
        <a:bodyPr/>
        <a:lstStyle/>
        <a:p>
          <a:r>
            <a:rPr lang="en-US" sz="7200" b="1" dirty="0"/>
            <a:t>Semester A</a:t>
          </a:r>
          <a:endParaRPr lang="en-GB" sz="7200" b="1" dirty="0"/>
        </a:p>
      </dgm:t>
    </dgm:pt>
    <dgm:pt modelId="{4814B73A-C26A-4E54-B79C-E9094822B553}" type="parTrans" cxnId="{E3D7DA8B-3B85-431F-B764-A8364AABC966}">
      <dgm:prSet/>
      <dgm:spPr/>
      <dgm:t>
        <a:bodyPr/>
        <a:lstStyle/>
        <a:p>
          <a:endParaRPr lang="en-GB"/>
        </a:p>
      </dgm:t>
    </dgm:pt>
    <dgm:pt modelId="{6F8168BB-3076-4F63-A3BD-41650704788A}" type="sibTrans" cxnId="{E3D7DA8B-3B85-431F-B764-A8364AABC966}">
      <dgm:prSet/>
      <dgm:spPr/>
      <dgm:t>
        <a:bodyPr/>
        <a:lstStyle/>
        <a:p>
          <a:endParaRPr lang="en-GB"/>
        </a:p>
      </dgm:t>
    </dgm:pt>
    <dgm:pt modelId="{6CA56659-75B8-4537-8C50-CEAC5AE48AF8}" type="pres">
      <dgm:prSet presAssocID="{BECD72D6-E075-4B36-A199-6F6AC755A9F1}" presName="Name0" presStyleCnt="0">
        <dgm:presLayoutVars>
          <dgm:dir/>
          <dgm:animLvl val="lvl"/>
          <dgm:resizeHandles val="exact"/>
        </dgm:presLayoutVars>
      </dgm:prSet>
      <dgm:spPr/>
    </dgm:pt>
    <dgm:pt modelId="{FD37C0D6-91A2-4AEB-A1C5-0BFA0F13B00E}" type="pres">
      <dgm:prSet presAssocID="{BECD72D6-E075-4B36-A199-6F6AC755A9F1}" presName="dummy" presStyleCnt="0"/>
      <dgm:spPr/>
    </dgm:pt>
    <dgm:pt modelId="{A4CE6F34-53C9-403C-BB56-0CE8C4713BFC}" type="pres">
      <dgm:prSet presAssocID="{BECD72D6-E075-4B36-A199-6F6AC755A9F1}" presName="linH" presStyleCnt="0"/>
      <dgm:spPr/>
    </dgm:pt>
    <dgm:pt modelId="{9BD2C1A2-B167-49E7-96CC-92B6F6A55D2F}" type="pres">
      <dgm:prSet presAssocID="{BECD72D6-E075-4B36-A199-6F6AC755A9F1}" presName="padding1" presStyleCnt="0"/>
      <dgm:spPr/>
    </dgm:pt>
    <dgm:pt modelId="{5E9BD932-5038-43CB-A421-52E2585EAB12}" type="pres">
      <dgm:prSet presAssocID="{ED2E17A3-F348-4BCD-8489-99D8B71F52AB}" presName="linV" presStyleCnt="0"/>
      <dgm:spPr/>
    </dgm:pt>
    <dgm:pt modelId="{79002EF0-CE18-4302-B8FD-15EDA3686D79}" type="pres">
      <dgm:prSet presAssocID="{ED2E17A3-F348-4BCD-8489-99D8B71F52AB}" presName="spVertical1" presStyleCnt="0"/>
      <dgm:spPr/>
    </dgm:pt>
    <dgm:pt modelId="{F95BC682-3D01-4BB6-A1D8-9FCC4085DC1B}" type="pres">
      <dgm:prSet presAssocID="{ED2E17A3-F348-4BCD-8489-99D8B71F52AB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AD4DC34-11B7-4BD5-A81B-063386565A7B}" type="pres">
      <dgm:prSet presAssocID="{ED2E17A3-F348-4BCD-8489-99D8B71F52AB}" presName="spVertical2" presStyleCnt="0"/>
      <dgm:spPr/>
    </dgm:pt>
    <dgm:pt modelId="{D043490A-7302-4037-A566-2670D4EC0639}" type="pres">
      <dgm:prSet presAssocID="{ED2E17A3-F348-4BCD-8489-99D8B71F52AB}" presName="spVertical3" presStyleCnt="0"/>
      <dgm:spPr/>
    </dgm:pt>
    <dgm:pt modelId="{FEE1BA1A-6A56-4E48-9002-9905C3388DDC}" type="pres">
      <dgm:prSet presAssocID="{BECD72D6-E075-4B36-A199-6F6AC755A9F1}" presName="padding2" presStyleCnt="0"/>
      <dgm:spPr/>
    </dgm:pt>
    <dgm:pt modelId="{A3055949-5A50-4EB9-8DD4-7732F074C566}" type="pres">
      <dgm:prSet presAssocID="{BECD72D6-E075-4B36-A199-6F6AC755A9F1}" presName="negArrow" presStyleCnt="0"/>
      <dgm:spPr/>
    </dgm:pt>
    <dgm:pt modelId="{EC754B51-ACB2-4979-AE51-CB297B48CA52}" type="pres">
      <dgm:prSet presAssocID="{BECD72D6-E075-4B36-A199-6F6AC755A9F1}" presName="backgroundArrow" presStyleLbl="node1" presStyleIdx="0" presStyleCnt="1"/>
      <dgm:spPr/>
    </dgm:pt>
  </dgm:ptLst>
  <dgm:cxnLst>
    <dgm:cxn modelId="{E3D7DA8B-3B85-431F-B764-A8364AABC966}" srcId="{BECD72D6-E075-4B36-A199-6F6AC755A9F1}" destId="{ED2E17A3-F348-4BCD-8489-99D8B71F52AB}" srcOrd="0" destOrd="0" parTransId="{4814B73A-C26A-4E54-B79C-E9094822B553}" sibTransId="{6F8168BB-3076-4F63-A3BD-41650704788A}"/>
    <dgm:cxn modelId="{6FEB559B-A8D6-471D-A979-3B3359ECA520}" type="presOf" srcId="{BECD72D6-E075-4B36-A199-6F6AC755A9F1}" destId="{6CA56659-75B8-4537-8C50-CEAC5AE48AF8}" srcOrd="0" destOrd="0" presId="urn:microsoft.com/office/officeart/2005/8/layout/hProcess3"/>
    <dgm:cxn modelId="{3DA768DE-2B18-4758-B609-5370A9BD5EAF}" type="presOf" srcId="{ED2E17A3-F348-4BCD-8489-99D8B71F52AB}" destId="{F95BC682-3D01-4BB6-A1D8-9FCC4085DC1B}" srcOrd="0" destOrd="0" presId="urn:microsoft.com/office/officeart/2005/8/layout/hProcess3"/>
    <dgm:cxn modelId="{A63FA012-38F5-4819-9673-503451874A94}" type="presParOf" srcId="{6CA56659-75B8-4537-8C50-CEAC5AE48AF8}" destId="{FD37C0D6-91A2-4AEB-A1C5-0BFA0F13B00E}" srcOrd="0" destOrd="0" presId="urn:microsoft.com/office/officeart/2005/8/layout/hProcess3"/>
    <dgm:cxn modelId="{BF0799E0-FDE4-44A9-87FC-A1D0E9058484}" type="presParOf" srcId="{6CA56659-75B8-4537-8C50-CEAC5AE48AF8}" destId="{A4CE6F34-53C9-403C-BB56-0CE8C4713BFC}" srcOrd="1" destOrd="0" presId="urn:microsoft.com/office/officeart/2005/8/layout/hProcess3"/>
    <dgm:cxn modelId="{1F2485EB-4373-4134-BECF-ACFAA7932691}" type="presParOf" srcId="{A4CE6F34-53C9-403C-BB56-0CE8C4713BFC}" destId="{9BD2C1A2-B167-49E7-96CC-92B6F6A55D2F}" srcOrd="0" destOrd="0" presId="urn:microsoft.com/office/officeart/2005/8/layout/hProcess3"/>
    <dgm:cxn modelId="{F703041C-2029-432F-83FB-CCD11B3C67B4}" type="presParOf" srcId="{A4CE6F34-53C9-403C-BB56-0CE8C4713BFC}" destId="{5E9BD932-5038-43CB-A421-52E2585EAB12}" srcOrd="1" destOrd="0" presId="urn:microsoft.com/office/officeart/2005/8/layout/hProcess3"/>
    <dgm:cxn modelId="{8700E5D5-6B9C-4E8B-ACAC-F0A01F14F17E}" type="presParOf" srcId="{5E9BD932-5038-43CB-A421-52E2585EAB12}" destId="{79002EF0-CE18-4302-B8FD-15EDA3686D79}" srcOrd="0" destOrd="0" presId="urn:microsoft.com/office/officeart/2005/8/layout/hProcess3"/>
    <dgm:cxn modelId="{7A99E422-B359-4235-B05A-AA3C9E996718}" type="presParOf" srcId="{5E9BD932-5038-43CB-A421-52E2585EAB12}" destId="{F95BC682-3D01-4BB6-A1D8-9FCC4085DC1B}" srcOrd="1" destOrd="0" presId="urn:microsoft.com/office/officeart/2005/8/layout/hProcess3"/>
    <dgm:cxn modelId="{31C6EBA6-F46A-4588-A119-4B187E31D299}" type="presParOf" srcId="{5E9BD932-5038-43CB-A421-52E2585EAB12}" destId="{3AD4DC34-11B7-4BD5-A81B-063386565A7B}" srcOrd="2" destOrd="0" presId="urn:microsoft.com/office/officeart/2005/8/layout/hProcess3"/>
    <dgm:cxn modelId="{C3C0FD9C-5498-42A8-9842-7ACF45C09E79}" type="presParOf" srcId="{5E9BD932-5038-43CB-A421-52E2585EAB12}" destId="{D043490A-7302-4037-A566-2670D4EC0639}" srcOrd="3" destOrd="0" presId="urn:microsoft.com/office/officeart/2005/8/layout/hProcess3"/>
    <dgm:cxn modelId="{F315002A-A35A-4D72-90D8-4F63BC24A27F}" type="presParOf" srcId="{A4CE6F34-53C9-403C-BB56-0CE8C4713BFC}" destId="{FEE1BA1A-6A56-4E48-9002-9905C3388DDC}" srcOrd="2" destOrd="0" presId="urn:microsoft.com/office/officeart/2005/8/layout/hProcess3"/>
    <dgm:cxn modelId="{3FDDD1CB-9A61-419A-B33D-CF29998376E8}" type="presParOf" srcId="{A4CE6F34-53C9-403C-BB56-0CE8C4713BFC}" destId="{A3055949-5A50-4EB9-8DD4-7732F074C566}" srcOrd="3" destOrd="0" presId="urn:microsoft.com/office/officeart/2005/8/layout/hProcess3"/>
    <dgm:cxn modelId="{C3468B12-8DE5-4607-A0BB-68D9DAAA8626}" type="presParOf" srcId="{A4CE6F34-53C9-403C-BB56-0CE8C4713BFC}" destId="{EC754B51-ACB2-4979-AE51-CB297B48CA5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81FD3E-4DBD-43B9-AA5B-72AA3155AB2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562F2EF-613F-46C1-9A6B-7D8C74F953EA}">
      <dgm:prSet phldrT="[Text]" custT="1"/>
      <dgm:spPr/>
      <dgm:t>
        <a:bodyPr/>
        <a:lstStyle/>
        <a:p>
          <a:r>
            <a:rPr lang="en-US" sz="4800" b="1" dirty="0"/>
            <a:t>And you want to stay ahead of the game!</a:t>
          </a:r>
          <a:endParaRPr lang="en-GB" sz="4800" b="1" dirty="0"/>
        </a:p>
      </dgm:t>
    </dgm:pt>
    <dgm:pt modelId="{D51C9146-7836-4CC8-AF8C-2D1B7FF4DB75}" type="parTrans" cxnId="{F5AE91EF-57C6-4BAE-8062-7F91DBDCD648}">
      <dgm:prSet/>
      <dgm:spPr/>
      <dgm:t>
        <a:bodyPr/>
        <a:lstStyle/>
        <a:p>
          <a:endParaRPr lang="en-GB"/>
        </a:p>
      </dgm:t>
    </dgm:pt>
    <dgm:pt modelId="{4A7E787E-2A12-45C5-8FE1-DB0D07A033CC}" type="sibTrans" cxnId="{F5AE91EF-57C6-4BAE-8062-7F91DBDCD648}">
      <dgm:prSet/>
      <dgm:spPr/>
      <dgm:t>
        <a:bodyPr/>
        <a:lstStyle/>
        <a:p>
          <a:endParaRPr lang="en-GB"/>
        </a:p>
      </dgm:t>
    </dgm:pt>
    <dgm:pt modelId="{21D2EEC4-E887-49BC-A9FA-5646F3B1F656}" type="pres">
      <dgm:prSet presAssocID="{8581FD3E-4DBD-43B9-AA5B-72AA3155AB22}" presName="Name0" presStyleCnt="0">
        <dgm:presLayoutVars>
          <dgm:dir/>
          <dgm:animLvl val="lvl"/>
          <dgm:resizeHandles val="exact"/>
        </dgm:presLayoutVars>
      </dgm:prSet>
      <dgm:spPr/>
    </dgm:pt>
    <dgm:pt modelId="{E61D8B85-82EC-47BC-8819-F9E53F433030}" type="pres">
      <dgm:prSet presAssocID="{8581FD3E-4DBD-43B9-AA5B-72AA3155AB22}" presName="dummy" presStyleCnt="0"/>
      <dgm:spPr/>
    </dgm:pt>
    <dgm:pt modelId="{ECE8F002-6046-4168-A465-382C269FFFD0}" type="pres">
      <dgm:prSet presAssocID="{8581FD3E-4DBD-43B9-AA5B-72AA3155AB22}" presName="linH" presStyleCnt="0"/>
      <dgm:spPr/>
    </dgm:pt>
    <dgm:pt modelId="{CC2311A4-0C63-4D30-B149-26D15766635C}" type="pres">
      <dgm:prSet presAssocID="{8581FD3E-4DBD-43B9-AA5B-72AA3155AB22}" presName="padding1" presStyleCnt="0"/>
      <dgm:spPr/>
    </dgm:pt>
    <dgm:pt modelId="{DBDBB614-FF0D-40C5-8269-44BBF48F7D47}" type="pres">
      <dgm:prSet presAssocID="{7562F2EF-613F-46C1-9A6B-7D8C74F953EA}" presName="linV" presStyleCnt="0"/>
      <dgm:spPr/>
    </dgm:pt>
    <dgm:pt modelId="{6BE4633B-D8E2-423D-A305-CACAE7774D6B}" type="pres">
      <dgm:prSet presAssocID="{7562F2EF-613F-46C1-9A6B-7D8C74F953EA}" presName="spVertical1" presStyleCnt="0"/>
      <dgm:spPr/>
    </dgm:pt>
    <dgm:pt modelId="{002EB3EC-262E-4BD0-A715-A6729C2CD8CF}" type="pres">
      <dgm:prSet presAssocID="{7562F2EF-613F-46C1-9A6B-7D8C74F953EA}" presName="parTx" presStyleLbl="revTx" presStyleIdx="0" presStyleCnt="1" custLinFactNeighborX="-4746">
        <dgm:presLayoutVars>
          <dgm:chMax val="0"/>
          <dgm:chPref val="0"/>
          <dgm:bulletEnabled val="1"/>
        </dgm:presLayoutVars>
      </dgm:prSet>
      <dgm:spPr/>
    </dgm:pt>
    <dgm:pt modelId="{CF61495D-6F0D-4AC0-95C0-3CFCBF259317}" type="pres">
      <dgm:prSet presAssocID="{7562F2EF-613F-46C1-9A6B-7D8C74F953EA}" presName="spVertical2" presStyleCnt="0"/>
      <dgm:spPr/>
    </dgm:pt>
    <dgm:pt modelId="{EE027494-75A5-47AF-B2E6-8A236B15E7A0}" type="pres">
      <dgm:prSet presAssocID="{7562F2EF-613F-46C1-9A6B-7D8C74F953EA}" presName="spVertical3" presStyleCnt="0"/>
      <dgm:spPr/>
    </dgm:pt>
    <dgm:pt modelId="{24CC0BB6-3E82-4F8F-BCE2-B8F177978CCC}" type="pres">
      <dgm:prSet presAssocID="{8581FD3E-4DBD-43B9-AA5B-72AA3155AB22}" presName="padding2" presStyleCnt="0"/>
      <dgm:spPr/>
    </dgm:pt>
    <dgm:pt modelId="{66EA685E-7BB2-4923-9F03-AD1DE95570A2}" type="pres">
      <dgm:prSet presAssocID="{8581FD3E-4DBD-43B9-AA5B-72AA3155AB22}" presName="negArrow" presStyleCnt="0"/>
      <dgm:spPr/>
    </dgm:pt>
    <dgm:pt modelId="{AEA29F76-D5AC-4D82-B6B6-52C380105620}" type="pres">
      <dgm:prSet presAssocID="{8581FD3E-4DBD-43B9-AA5B-72AA3155AB22}" presName="backgroundArrow" presStyleLbl="node1" presStyleIdx="0" presStyleCnt="1"/>
      <dgm:spPr/>
    </dgm:pt>
  </dgm:ptLst>
  <dgm:cxnLst>
    <dgm:cxn modelId="{883CFAC2-611A-4392-9128-2980347834B3}" type="presOf" srcId="{7562F2EF-613F-46C1-9A6B-7D8C74F953EA}" destId="{002EB3EC-262E-4BD0-A715-A6729C2CD8CF}" srcOrd="0" destOrd="0" presId="urn:microsoft.com/office/officeart/2005/8/layout/hProcess3"/>
    <dgm:cxn modelId="{514F7EC5-9CAE-48DE-A7F8-5019EFEBC93B}" type="presOf" srcId="{8581FD3E-4DBD-43B9-AA5B-72AA3155AB22}" destId="{21D2EEC4-E887-49BC-A9FA-5646F3B1F656}" srcOrd="0" destOrd="0" presId="urn:microsoft.com/office/officeart/2005/8/layout/hProcess3"/>
    <dgm:cxn modelId="{F5AE91EF-57C6-4BAE-8062-7F91DBDCD648}" srcId="{8581FD3E-4DBD-43B9-AA5B-72AA3155AB22}" destId="{7562F2EF-613F-46C1-9A6B-7D8C74F953EA}" srcOrd="0" destOrd="0" parTransId="{D51C9146-7836-4CC8-AF8C-2D1B7FF4DB75}" sibTransId="{4A7E787E-2A12-45C5-8FE1-DB0D07A033CC}"/>
    <dgm:cxn modelId="{1B50EBF0-DF92-4F71-B644-2AF745829689}" type="presParOf" srcId="{21D2EEC4-E887-49BC-A9FA-5646F3B1F656}" destId="{E61D8B85-82EC-47BC-8819-F9E53F433030}" srcOrd="0" destOrd="0" presId="urn:microsoft.com/office/officeart/2005/8/layout/hProcess3"/>
    <dgm:cxn modelId="{B592F200-A60F-4831-8203-32B6644860CE}" type="presParOf" srcId="{21D2EEC4-E887-49BC-A9FA-5646F3B1F656}" destId="{ECE8F002-6046-4168-A465-382C269FFFD0}" srcOrd="1" destOrd="0" presId="urn:microsoft.com/office/officeart/2005/8/layout/hProcess3"/>
    <dgm:cxn modelId="{C8D75A37-DF66-4E55-B740-A8303C5A9F19}" type="presParOf" srcId="{ECE8F002-6046-4168-A465-382C269FFFD0}" destId="{CC2311A4-0C63-4D30-B149-26D15766635C}" srcOrd="0" destOrd="0" presId="urn:microsoft.com/office/officeart/2005/8/layout/hProcess3"/>
    <dgm:cxn modelId="{6D4892A3-62E8-4381-B538-2BA4F6A9C7DE}" type="presParOf" srcId="{ECE8F002-6046-4168-A465-382C269FFFD0}" destId="{DBDBB614-FF0D-40C5-8269-44BBF48F7D47}" srcOrd="1" destOrd="0" presId="urn:microsoft.com/office/officeart/2005/8/layout/hProcess3"/>
    <dgm:cxn modelId="{6D0B32DF-4C34-46A0-84A1-9623B3B6BF82}" type="presParOf" srcId="{DBDBB614-FF0D-40C5-8269-44BBF48F7D47}" destId="{6BE4633B-D8E2-423D-A305-CACAE7774D6B}" srcOrd="0" destOrd="0" presId="urn:microsoft.com/office/officeart/2005/8/layout/hProcess3"/>
    <dgm:cxn modelId="{1028222D-8436-4FA7-98AC-76C19A42AC49}" type="presParOf" srcId="{DBDBB614-FF0D-40C5-8269-44BBF48F7D47}" destId="{002EB3EC-262E-4BD0-A715-A6729C2CD8CF}" srcOrd="1" destOrd="0" presId="urn:microsoft.com/office/officeart/2005/8/layout/hProcess3"/>
    <dgm:cxn modelId="{1E60C76E-EA86-4D2C-80E1-9E5456663570}" type="presParOf" srcId="{DBDBB614-FF0D-40C5-8269-44BBF48F7D47}" destId="{CF61495D-6F0D-4AC0-95C0-3CFCBF259317}" srcOrd="2" destOrd="0" presId="urn:microsoft.com/office/officeart/2005/8/layout/hProcess3"/>
    <dgm:cxn modelId="{2FCF2BF0-065D-4B1A-8F41-B17DFE51A8C2}" type="presParOf" srcId="{DBDBB614-FF0D-40C5-8269-44BBF48F7D47}" destId="{EE027494-75A5-47AF-B2E6-8A236B15E7A0}" srcOrd="3" destOrd="0" presId="urn:microsoft.com/office/officeart/2005/8/layout/hProcess3"/>
    <dgm:cxn modelId="{347DEB21-11A0-426E-BDE2-FC7BE4BA4410}" type="presParOf" srcId="{ECE8F002-6046-4168-A465-382C269FFFD0}" destId="{24CC0BB6-3E82-4F8F-BCE2-B8F177978CCC}" srcOrd="2" destOrd="0" presId="urn:microsoft.com/office/officeart/2005/8/layout/hProcess3"/>
    <dgm:cxn modelId="{312137C2-24E8-4C0A-B6AF-B72ECFF9E17D}" type="presParOf" srcId="{ECE8F002-6046-4168-A465-382C269FFFD0}" destId="{66EA685E-7BB2-4923-9F03-AD1DE95570A2}" srcOrd="3" destOrd="0" presId="urn:microsoft.com/office/officeart/2005/8/layout/hProcess3"/>
    <dgm:cxn modelId="{C68B50C9-673F-414A-A5E6-4EEC923A5DE4}" type="presParOf" srcId="{ECE8F002-6046-4168-A465-382C269FFFD0}" destId="{AEA29F76-D5AC-4D82-B6B6-52C38010562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B5F41-B46B-4B9C-99EA-A4E298A6D482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2A5C-DBD9-47AB-A51B-EAE83FEB7C4D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FD438-817E-4204-B4A6-999052E3FF3C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This is the start of an amazing journey…</a:t>
          </a:r>
          <a:endParaRPr lang="en-GB" sz="2500" kern="1200" dirty="0"/>
        </a:p>
      </dsp:txBody>
      <dsp:txXfrm>
        <a:off x="1493203" y="552"/>
        <a:ext cx="6736396" cy="1292816"/>
      </dsp:txXfrm>
    </dsp:sp>
    <dsp:sp modelId="{02A6131D-51EA-4193-BCBE-45461CB589E5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792A-53A9-4E4F-939A-46F224B438D2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7D2AF-1CD0-4FEE-840C-0082DF8F595D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Where you will make many new friends…</a:t>
          </a:r>
          <a:endParaRPr lang="en-GB" sz="2500" kern="1200" dirty="0"/>
        </a:p>
      </dsp:txBody>
      <dsp:txXfrm>
        <a:off x="1493203" y="1616573"/>
        <a:ext cx="6736396" cy="1292816"/>
      </dsp:txXfrm>
    </dsp:sp>
    <dsp:sp modelId="{BE640196-0358-4FC3-8788-6F367261CE58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E2B9E-1034-43B8-8E28-AD02D6308011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B2FE4-C074-4674-A91C-A4C1A43703C4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And you will develop both professionally and personally…</a:t>
          </a:r>
          <a:endParaRPr lang="en-GB" sz="2500" kern="1200" dirty="0"/>
        </a:p>
      </dsp:txBody>
      <dsp:txXfrm>
        <a:off x="1493203" y="3232593"/>
        <a:ext cx="673639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52633-A280-40A9-B24C-48ECD7A190F2}">
      <dsp:nvSpPr>
        <dsp:cNvPr id="0" name=""/>
        <dsp:cNvSpPr/>
      </dsp:nvSpPr>
      <dsp:spPr>
        <a:xfrm>
          <a:off x="0" y="15999"/>
          <a:ext cx="6096000" cy="40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57475-68E3-4E35-A2DE-253D354ADAE1}">
      <dsp:nvSpPr>
        <dsp:cNvPr id="0" name=""/>
        <dsp:cNvSpPr/>
      </dsp:nvSpPr>
      <dsp:spPr>
        <a:xfrm>
          <a:off x="152390" y="1024000"/>
          <a:ext cx="4994671" cy="2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/>
            <a:t>Meet the Teaching Team that will help you to </a:t>
          </a:r>
          <a:r>
            <a:rPr lang="en-US" sz="3600" b="1" kern="1200" dirty="0" err="1"/>
            <a:t>realise</a:t>
          </a:r>
          <a:r>
            <a:rPr lang="en-US" sz="3600" b="1" kern="1200" dirty="0"/>
            <a:t> your potential</a:t>
          </a:r>
          <a:endParaRPr lang="en-GB" sz="3600" b="1" kern="1200" dirty="0"/>
        </a:p>
        <a:p>
          <a:pPr marL="0"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152390" y="1024000"/>
        <a:ext cx="4994671" cy="201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FAFB-375D-4716-8800-08F2378B283D}">
      <dsp:nvSpPr>
        <dsp:cNvPr id="0" name=""/>
        <dsp:cNvSpPr/>
      </dsp:nvSpPr>
      <dsp:spPr>
        <a:xfrm>
          <a:off x="0" y="15999"/>
          <a:ext cx="6096000" cy="40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D6B2A-B9B6-4C14-BD9B-DF2C4269CB1B}">
      <dsp:nvSpPr>
        <dsp:cNvPr id="0" name=""/>
        <dsp:cNvSpPr/>
      </dsp:nvSpPr>
      <dsp:spPr>
        <a:xfrm>
          <a:off x="491728" y="1024000"/>
          <a:ext cx="4994671" cy="2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0" rIns="0" bIns="5689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1" kern="1200" dirty="0"/>
            <a:t>Meet the Team!</a:t>
          </a:r>
          <a:endParaRPr lang="en-GB" sz="5600" b="1" kern="1200" dirty="0"/>
        </a:p>
      </dsp:txBody>
      <dsp:txXfrm>
        <a:off x="491728" y="1024000"/>
        <a:ext cx="4994671" cy="201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540B1-46E6-4642-BCF7-A38BA7453AAE}">
      <dsp:nvSpPr>
        <dsp:cNvPr id="0" name=""/>
        <dsp:cNvSpPr/>
      </dsp:nvSpPr>
      <dsp:spPr>
        <a:xfrm>
          <a:off x="0" y="362999"/>
          <a:ext cx="7162800" cy="460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0A285-1C40-46F3-8244-6D136A161069}">
      <dsp:nvSpPr>
        <dsp:cNvPr id="0" name=""/>
        <dsp:cNvSpPr/>
      </dsp:nvSpPr>
      <dsp:spPr>
        <a:xfrm>
          <a:off x="577780" y="1514999"/>
          <a:ext cx="5868739" cy="23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7040" rIns="0" bIns="4470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…very important between staff and students…</a:t>
          </a:r>
          <a:endParaRPr lang="en-GB" sz="4400" b="1" kern="1200" dirty="0"/>
        </a:p>
      </dsp:txBody>
      <dsp:txXfrm>
        <a:off x="577780" y="1514999"/>
        <a:ext cx="5868739" cy="230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88787-9B58-4F66-90B6-EE3A5CE5DC8D}">
      <dsp:nvSpPr>
        <dsp:cNvPr id="0" name=""/>
        <dsp:cNvSpPr/>
      </dsp:nvSpPr>
      <dsp:spPr>
        <a:xfrm>
          <a:off x="0" y="20636"/>
          <a:ext cx="6096000" cy="40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0B4D7-3BF2-4042-B630-29C7A38C3231}">
      <dsp:nvSpPr>
        <dsp:cNvPr id="0" name=""/>
        <dsp:cNvSpPr/>
      </dsp:nvSpPr>
      <dsp:spPr>
        <a:xfrm>
          <a:off x="152390" y="983004"/>
          <a:ext cx="4994671" cy="2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7680" rIns="0" bIns="4876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What do we expect of you?</a:t>
          </a:r>
          <a:endParaRPr lang="en-GB" sz="4800" b="1" kern="1200" dirty="0"/>
        </a:p>
      </dsp:txBody>
      <dsp:txXfrm>
        <a:off x="152390" y="983004"/>
        <a:ext cx="4994671" cy="2016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54B51-ACB2-4979-AE51-CB297B48CA52}">
      <dsp:nvSpPr>
        <dsp:cNvPr id="0" name=""/>
        <dsp:cNvSpPr/>
      </dsp:nvSpPr>
      <dsp:spPr>
        <a:xfrm>
          <a:off x="0" y="15999"/>
          <a:ext cx="6096000" cy="40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BC682-3D01-4BB6-A1D8-9FCC4085DC1B}">
      <dsp:nvSpPr>
        <dsp:cNvPr id="0" name=""/>
        <dsp:cNvSpPr/>
      </dsp:nvSpPr>
      <dsp:spPr>
        <a:xfrm>
          <a:off x="491728" y="1024000"/>
          <a:ext cx="4994671" cy="2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31520" rIns="0" bIns="7315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/>
            <a:t>Semester A</a:t>
          </a:r>
          <a:endParaRPr lang="en-GB" sz="7200" b="1" kern="1200" dirty="0"/>
        </a:p>
      </dsp:txBody>
      <dsp:txXfrm>
        <a:off x="491728" y="1024000"/>
        <a:ext cx="4994671" cy="2016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29F76-D5AC-4D82-B6B6-52C380105620}">
      <dsp:nvSpPr>
        <dsp:cNvPr id="0" name=""/>
        <dsp:cNvSpPr/>
      </dsp:nvSpPr>
      <dsp:spPr>
        <a:xfrm>
          <a:off x="0" y="15999"/>
          <a:ext cx="5486400" cy="40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EB3EC-262E-4BD0-A715-A6729C2CD8CF}">
      <dsp:nvSpPr>
        <dsp:cNvPr id="0" name=""/>
        <dsp:cNvSpPr/>
      </dsp:nvSpPr>
      <dsp:spPr>
        <a:xfrm>
          <a:off x="229212" y="1024000"/>
          <a:ext cx="4495204" cy="2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7680" rIns="0" bIns="4876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And you want to stay ahead of the game!</a:t>
          </a:r>
          <a:endParaRPr lang="en-GB" sz="4800" b="1" kern="1200" dirty="0"/>
        </a:p>
      </dsp:txBody>
      <dsp:txXfrm>
        <a:off x="229212" y="1024000"/>
        <a:ext cx="4495204" cy="2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24DCC-E4C6-4779-BAA6-D9CCBFF8FAD4}" type="datetimeFigureOut">
              <a:rPr lang="en-GB" smtClean="0"/>
              <a:t>09/Aug/2023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6C057-A8AC-4A4E-902F-753797BC0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0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all agree that these future careers require us to be fully professional at all times?</a:t>
            </a:r>
          </a:p>
          <a:p>
            <a:r>
              <a:rPr lang="en-US" dirty="0"/>
              <a:t>What demonstrates professionalism?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67EAA-2D6D-494F-9B45-ACC54BB9C8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0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all agree that these future careers require us to be fully professional at all times?</a:t>
            </a:r>
          </a:p>
          <a:p>
            <a:r>
              <a:rPr lang="en-US" dirty="0"/>
              <a:t>What demonstrates professionalism?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67EAA-2D6D-494F-9B45-ACC54BB9C8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1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84" y="4606280"/>
            <a:ext cx="7772400" cy="866527"/>
          </a:xfrm>
        </p:spPr>
        <p:txBody>
          <a:bodyPr>
            <a:normAutofit/>
          </a:bodyPr>
          <a:lstStyle>
            <a:lvl1pPr>
              <a:defRPr sz="4500">
                <a:solidFill>
                  <a:srgbClr val="008588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984" y="5614392"/>
            <a:ext cx="6400800" cy="694928"/>
          </a:xfrm>
        </p:spPr>
        <p:txBody>
          <a:bodyPr/>
          <a:lstStyle>
            <a:lvl1pPr marL="0" indent="0" algn="l">
              <a:buNone/>
              <a:defRPr>
                <a:solidFill>
                  <a:srgbClr val="003D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55251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0214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7516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80139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69279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53314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70194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43899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07915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71621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5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67478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07013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3894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943092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Adobe Scratch Disks\Induction Online 2014\Library video\BG_text_v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3"/>
          <a:stretch>
            <a:fillRect/>
          </a:stretch>
        </p:blipFill>
        <p:spPr bwMode="auto">
          <a:xfrm>
            <a:off x="-12700" y="-34925"/>
            <a:ext cx="91567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273050"/>
            <a:ext cx="5688632" cy="62522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369141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FB5FE89-99FA-4E82-BE6D-EF0E1A08E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3">
            <a:extLst>
              <a:ext uri="{FF2B5EF4-FFF2-40B4-BE49-F238E27FC236}">
                <a16:creationId xmlns:a16="http://schemas.microsoft.com/office/drawing/2014/main" id="{4E5BAD9F-7CCA-4D90-80E8-39018F65C704}"/>
              </a:ext>
            </a:extLst>
          </p:cNvPr>
          <p:cNvSpPr txBox="1">
            <a:spLocks/>
          </p:cNvSpPr>
          <p:nvPr userDrawn="1"/>
        </p:nvSpPr>
        <p:spPr>
          <a:xfrm>
            <a:off x="1371600" y="4040123"/>
            <a:ext cx="6400800" cy="90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000" b="1" dirty="0">
                <a:latin typeface="Effra" panose="020B0603020203020204" pitchFamily="34" charset="0"/>
              </a:rPr>
              <a:t>Open Days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6A26A47A-CAC4-4DA3-AFD1-D85B2F50FE60}"/>
              </a:ext>
            </a:extLst>
          </p:cNvPr>
          <p:cNvSpPr txBox="1">
            <a:spLocks/>
          </p:cNvSpPr>
          <p:nvPr userDrawn="1"/>
        </p:nvSpPr>
        <p:spPr>
          <a:xfrm>
            <a:off x="1371600" y="4904219"/>
            <a:ext cx="6400800" cy="901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3F5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latin typeface="Effra" panose="020B0603020203020204" pitchFamily="34" charset="0"/>
              </a:rPr>
              <a:t>Friday 7 &amp; Saturday 8 June</a:t>
            </a:r>
          </a:p>
        </p:txBody>
      </p:sp>
    </p:spTree>
    <p:extLst>
      <p:ext uri="{BB962C8B-B14F-4D97-AF65-F5344CB8AC3E}">
        <p14:creationId xmlns:p14="http://schemas.microsoft.com/office/powerpoint/2010/main" val="2426045249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143000"/>
          </a:xfrm>
        </p:spPr>
        <p:txBody>
          <a:bodyPr/>
          <a:lstStyle>
            <a:lvl1pPr>
              <a:defRPr>
                <a:solidFill>
                  <a:srgbClr val="0085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2180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143000"/>
          </a:xfrm>
        </p:spPr>
        <p:txBody>
          <a:bodyPr/>
          <a:lstStyle>
            <a:lvl1pPr>
              <a:defRPr>
                <a:solidFill>
                  <a:srgbClr val="0085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34945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1799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9162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2043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935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500">
                <a:solidFill>
                  <a:srgbClr val="00858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D50"/>
                </a:solidFill>
              </a:defRPr>
            </a:lvl1pPr>
            <a:lvl2pPr>
              <a:defRPr>
                <a:solidFill>
                  <a:srgbClr val="003D50"/>
                </a:solidFill>
              </a:defRPr>
            </a:lvl2pPr>
            <a:lvl3pPr>
              <a:defRPr>
                <a:solidFill>
                  <a:srgbClr val="003D50"/>
                </a:solidFill>
              </a:defRPr>
            </a:lvl3pPr>
            <a:lvl4pPr>
              <a:defRPr>
                <a:solidFill>
                  <a:srgbClr val="003D50"/>
                </a:solidFill>
              </a:defRPr>
            </a:lvl4pPr>
            <a:lvl5pPr>
              <a:defRPr>
                <a:solidFill>
                  <a:srgbClr val="003D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2907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-27384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D0920C-E23F-42D4-A4F6-23BAF922F8A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pPr/>
              <a:t>‹#›</a:t>
            </a:fld>
            <a:endParaRPr lang="en-GB" dirty="0">
              <a:solidFill>
                <a:prstClr val="black">
                  <a:lumMod val="75000"/>
                  <a:lumOff val="2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 spd="slow">
    <p:fade thruBlk="1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500" kern="1200">
          <a:solidFill>
            <a:srgbClr val="00858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3D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3D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D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D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3D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eeaton@marjon.ac.uk" TargetMode="Externa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32858"/>
            <a:ext cx="8763000" cy="1224542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/>
              <a:t>BA (Hons) Physical Education</a:t>
            </a:r>
            <a:br>
              <a:rPr lang="en-GB" sz="3200" b="1" dirty="0"/>
            </a:br>
            <a:r>
              <a:rPr lang="en-GB" sz="4800" b="1" dirty="0"/>
              <a:t>Welcome to Marjon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2849" y="5014119"/>
            <a:ext cx="6400800" cy="69492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Erica Eaton Quinn</a:t>
            </a:r>
          </a:p>
          <a:p>
            <a:pPr algn="ctr"/>
            <a:r>
              <a:rPr lang="en-US" b="1" dirty="0"/>
              <a:t>2023-2024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2794000"/>
            <a:ext cx="204311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2265218" cy="2465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6D91E1-1F80-46C2-B615-4AE44C5FC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96000" y="4648200"/>
            <a:ext cx="2739258" cy="18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4853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677400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Do make the most of all the learning opportunities available to you, so…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4958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Make every attempt to attend all taught sessions.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033D4E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Please be responsible for your learning: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Autonomy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Ownership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Empowerment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033D4E"/>
              </a:solidFill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C72D9-0FD6-43B5-A55B-F6C174FFE8BC}"/>
              </a:ext>
            </a:extLst>
          </p:cNvPr>
          <p:cNvSpPr txBox="1"/>
          <p:nvPr/>
        </p:nvSpPr>
        <p:spPr>
          <a:xfrm>
            <a:off x="4876800" y="1524000"/>
            <a:ext cx="4038600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33D4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However,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3D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D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 are ill genuinely please do not attend.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3D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D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 are not genuinely ill, please do not say you are.</a:t>
            </a:r>
          </a:p>
        </p:txBody>
      </p:sp>
    </p:spTree>
    <p:extLst>
      <p:ext uri="{BB962C8B-B14F-4D97-AF65-F5344CB8AC3E}">
        <p14:creationId xmlns:p14="http://schemas.microsoft.com/office/powerpoint/2010/main" val="38672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BDDD-E77D-41BA-878C-0ED6D11C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52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So…</a:t>
            </a:r>
            <a:endParaRPr lang="en-GB" sz="80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C2BF82A-54AE-4EB1-96B7-FBF65501F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028638"/>
              </p:ext>
            </p:extLst>
          </p:nvPr>
        </p:nvGraphicFramePr>
        <p:xfrm>
          <a:off x="1524000" y="143799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033D4E"/>
                </a:solidFill>
              </a:rPr>
              <a:t>Teaching and Coaching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rgbClr val="033D4E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rgbClr val="033D4E"/>
              </a:solidFill>
            </a:endParaRPr>
          </a:p>
          <a:p>
            <a:pPr marL="0" indent="0" algn="ctr">
              <a:buNone/>
            </a:pPr>
            <a:r>
              <a:rPr lang="en-GB" sz="5400" dirty="0">
                <a:solidFill>
                  <a:srgbClr val="033D4E"/>
                </a:solidFill>
              </a:rPr>
              <a:t>Professionalism at all times</a:t>
            </a:r>
          </a:p>
        </p:txBody>
      </p:sp>
      <p:pic>
        <p:nvPicPr>
          <p:cNvPr id="5" name="Graphic 4" descr="Briefcase">
            <a:extLst>
              <a:ext uri="{FF2B5EF4-FFF2-40B4-BE49-F238E27FC236}">
                <a16:creationId xmlns:a16="http://schemas.microsoft.com/office/drawing/2014/main" id="{9E467BE2-CDBE-4B90-A13E-1189269F3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2120" y="1518456"/>
            <a:ext cx="1334480" cy="1334480"/>
          </a:xfrm>
          <a:prstGeom prst="rect">
            <a:avLst/>
          </a:prstGeom>
        </p:spPr>
      </p:pic>
      <p:pic>
        <p:nvPicPr>
          <p:cNvPr id="7" name="Graphic 6" descr="Lecturer">
            <a:extLst>
              <a:ext uri="{FF2B5EF4-FFF2-40B4-BE49-F238E27FC236}">
                <a16:creationId xmlns:a16="http://schemas.microsoft.com/office/drawing/2014/main" id="{4905112D-6328-4080-8ADB-897CE3CEF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7400" y="1484784"/>
            <a:ext cx="1334480" cy="1334480"/>
          </a:xfrm>
          <a:prstGeom prst="rect">
            <a:avLst/>
          </a:prstGeom>
        </p:spPr>
      </p:pic>
      <p:pic>
        <p:nvPicPr>
          <p:cNvPr id="9" name="Graphic 8" descr="Soccer">
            <a:extLst>
              <a:ext uri="{FF2B5EF4-FFF2-40B4-BE49-F238E27FC236}">
                <a16:creationId xmlns:a16="http://schemas.microsoft.com/office/drawing/2014/main" id="{6009B6EF-9681-4A57-B140-FB68C41F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916" y="4581128"/>
            <a:ext cx="1334480" cy="1334480"/>
          </a:xfrm>
          <a:prstGeom prst="rect">
            <a:avLst/>
          </a:prstGeom>
        </p:spPr>
      </p:pic>
      <p:pic>
        <p:nvPicPr>
          <p:cNvPr id="11" name="Graphic 10" descr="Tennis">
            <a:extLst>
              <a:ext uri="{FF2B5EF4-FFF2-40B4-BE49-F238E27FC236}">
                <a16:creationId xmlns:a16="http://schemas.microsoft.com/office/drawing/2014/main" id="{607A5B34-6259-4F81-9C26-1A7385409D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09928" y="4581128"/>
            <a:ext cx="1334480" cy="1334480"/>
          </a:xfrm>
          <a:prstGeom prst="rect">
            <a:avLst/>
          </a:prstGeom>
        </p:spPr>
      </p:pic>
      <p:pic>
        <p:nvPicPr>
          <p:cNvPr id="13" name="Graphic 12" descr="Playbook">
            <a:extLst>
              <a:ext uri="{FF2B5EF4-FFF2-40B4-BE49-F238E27FC236}">
                <a16:creationId xmlns:a16="http://schemas.microsoft.com/office/drawing/2014/main" id="{0C28ABAD-8542-48A9-B133-DDF8BB4AB8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36" y="4581128"/>
            <a:ext cx="1334480" cy="1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033D4E"/>
                </a:solidFill>
              </a:rPr>
              <a:t>Teaching and Coaching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0" y="5915608"/>
            <a:ext cx="76200" cy="21055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GB" sz="4400" dirty="0">
              <a:solidFill>
                <a:srgbClr val="033D4E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rgbClr val="033D4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09" y="1100537"/>
            <a:ext cx="3289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Be respectful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1683" y="1085764"/>
            <a:ext cx="3108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Be prepared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347" y="390878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Be sensible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1616" y="3837899"/>
            <a:ext cx="2048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Be safe!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629" y="1221463"/>
            <a:ext cx="1390008" cy="13961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64507" y="2654192"/>
            <a:ext cx="3436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Be punctual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5146167"/>
            <a:ext cx="7372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33D4E"/>
                </a:solidFill>
              </a:rPr>
              <a:t>Be professional!</a:t>
            </a:r>
          </a:p>
        </p:txBody>
      </p:sp>
    </p:spTree>
    <p:extLst>
      <p:ext uri="{BB962C8B-B14F-4D97-AF65-F5344CB8AC3E}">
        <p14:creationId xmlns:p14="http://schemas.microsoft.com/office/powerpoint/2010/main" val="21845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9392"/>
            <a:ext cx="78867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33D4E"/>
                </a:solidFill>
              </a:rPr>
              <a:t>Professional Appearance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648200" cy="51054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33D4E"/>
                </a:solidFill>
              </a:rPr>
              <a:t>Lectures and Seminars:</a:t>
            </a:r>
            <a:r>
              <a:rPr lang="en-GB" dirty="0">
                <a:solidFill>
                  <a:srgbClr val="033D4E"/>
                </a:solidFill>
              </a:rPr>
              <a:t> Fairly standard dress is acceptable unless the session is delivered in a practical environment.</a:t>
            </a:r>
          </a:p>
          <a:p>
            <a:endParaRPr lang="en-GB" b="1" dirty="0">
              <a:solidFill>
                <a:srgbClr val="033D4E"/>
              </a:solidFill>
            </a:endParaRPr>
          </a:p>
          <a:p>
            <a:r>
              <a:rPr lang="en-GB" b="1" dirty="0">
                <a:solidFill>
                  <a:srgbClr val="033D4E"/>
                </a:solidFill>
              </a:rPr>
              <a:t>Practical Sessions: Marjon Kit!</a:t>
            </a:r>
          </a:p>
          <a:p>
            <a:endParaRPr lang="en-GB" b="1" dirty="0">
              <a:solidFill>
                <a:srgbClr val="033D4E"/>
              </a:solidFill>
            </a:endParaRPr>
          </a:p>
          <a:p>
            <a:endParaRPr lang="en-GB" b="1" dirty="0">
              <a:solidFill>
                <a:srgbClr val="033D4E"/>
              </a:solidFill>
            </a:endParaRPr>
          </a:p>
        </p:txBody>
      </p:sp>
      <p:pic>
        <p:nvPicPr>
          <p:cNvPr id="2050" name="Picture 2" descr="http://upload.wikimedia.org/wikipedia/commons/d/d2/Jeans_for_m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294154" cy="38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DAC2-A9B2-4B39-8242-1D6029A6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You will need…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284E-4327-4C7A-B4AD-AB5D6D48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A Marjon Branded Polo Shirt or Technical Tee (remember you need to wash these!)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033D4E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These can be ordered through the Kukri link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033D4E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Marjon Branded Outer Top, choose from: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Contact Jacket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Sweat Shirt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¼ Zip Top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Hoodie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Waterproof jacket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033D4E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3D4E"/>
                </a:solidFill>
              </a:rPr>
              <a:t>Marjon Branded tracksuit trousers/bottoms or plain navy blue other brand.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3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GB" b="1" dirty="0"/>
              <a:t>What will I study in Year 1?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156334"/>
              </p:ext>
            </p:extLst>
          </p:nvPr>
        </p:nvGraphicFramePr>
        <p:xfrm>
          <a:off x="0" y="1219200"/>
          <a:ext cx="9144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9839554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952388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31760332"/>
                    </a:ext>
                  </a:extLst>
                </a:gridCol>
              </a:tblGrid>
              <a:tr h="60933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Semester 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Semester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511442"/>
                  </a:ext>
                </a:extLst>
              </a:tr>
              <a:tr h="1673052">
                <a:tc rowSpan="3"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+mn-lt"/>
                      </a:endParaRPr>
                    </a:p>
                    <a:p>
                      <a:pPr algn="ctr"/>
                      <a:endParaRPr lang="en-GB" sz="32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3200" b="1" dirty="0">
                          <a:latin typeface="+mn-lt"/>
                        </a:rPr>
                        <a:t>PHSC03</a:t>
                      </a:r>
                    </a:p>
                    <a:p>
                      <a:pPr algn="ctr"/>
                      <a:r>
                        <a:rPr lang="en-GB" sz="3200" b="1" dirty="0">
                          <a:latin typeface="+mn-lt"/>
                        </a:rPr>
                        <a:t>Becoming a PE Teacher or a Sports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+mn-lt"/>
                        </a:rPr>
                        <a:t>PHSC01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</a:rPr>
                        <a:t>Fundamental Movement Skills (FMS)</a:t>
                      </a:r>
                      <a:endParaRPr lang="en-GB" b="1" dirty="0">
                        <a:latin typeface="+mn-lt"/>
                      </a:endParaRPr>
                    </a:p>
                    <a:p>
                      <a:pPr algn="ctr"/>
                      <a:endParaRPr lang="en-GB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b="1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</a:rPr>
                        <a:t>PHSC04 </a:t>
                      </a:r>
                      <a:endParaRPr lang="en-GB" dirty="0">
                        <a:latin typeface="+mn-lt"/>
                      </a:endParaRPr>
                    </a:p>
                    <a:p>
                      <a:pPr marL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b="1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Sports Science Principles of Growth &amp; Development</a:t>
                      </a:r>
                      <a:endParaRPr lang="en-GB" dirty="0">
                        <a:latin typeface="+mn-lt"/>
                      </a:endParaRPr>
                    </a:p>
                    <a:p>
                      <a:pPr algn="ctr"/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925491"/>
                  </a:ext>
                </a:extLst>
              </a:tr>
              <a:tr h="13579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PHSC02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 and the Importance of Lifelong Engagement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b="1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SCPC03 </a:t>
                      </a:r>
                      <a:endParaRPr lang="en-GB" dirty="0">
                        <a:latin typeface="+mn-lt"/>
                      </a:endParaRPr>
                    </a:p>
                    <a:p>
                      <a:pPr marL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b="1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</a:rPr>
                        <a:t>International Studies in Sport and Physical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61909"/>
                  </a:ext>
                </a:extLst>
              </a:tr>
              <a:tr h="131267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b="1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 pitchFamily="34" charset="0"/>
                        </a:rPr>
                        <a:t>SCPC01 </a:t>
                      </a:r>
                      <a:endParaRPr lang="en-GB" dirty="0">
                        <a:latin typeface="+mn-lt"/>
                      </a:endParaRPr>
                    </a:p>
                    <a:p>
                      <a:pPr marL="0"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b="1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Sport Coaching and the Coaching Process</a:t>
                      </a:r>
                      <a:endParaRPr lang="en-GB" dirty="0">
                        <a:latin typeface="+mn-lt"/>
                      </a:endParaRPr>
                    </a:p>
                    <a:p>
                      <a:pPr algn="ctr"/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225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3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A5C2-6529-40F4-8247-00A64C98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937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/>
              <a:t>Let’s focus on…</a:t>
            </a:r>
            <a:endParaRPr lang="en-GB" sz="88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1C09422-8703-4871-A8AC-01F9CCF50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97998"/>
              </p:ext>
            </p:extLst>
          </p:nvPr>
        </p:nvGraphicFramePr>
        <p:xfrm>
          <a:off x="3048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EFD555-5543-45E7-BE8F-760A5FD793AC}"/>
              </a:ext>
            </a:extLst>
          </p:cNvPr>
          <p:cNvSpPr txBox="1"/>
          <p:nvPr/>
        </p:nvSpPr>
        <p:spPr>
          <a:xfrm>
            <a:off x="6248400" y="22098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What will you study?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8FEE-1B22-441B-A13A-DC23666A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Becoming a sports coach </a:t>
            </a:r>
            <a:br>
              <a:rPr lang="en-US" b="1" dirty="0"/>
            </a:br>
            <a:r>
              <a:rPr lang="en-US" b="1" dirty="0"/>
              <a:t>or PE teacher.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D174-56AB-420F-A41A-8C51F049F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" y="1428768"/>
            <a:ext cx="54102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This is an immersive module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will study this module alone for the first 4 weeks.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We will help you to develop the academic skills that you need for success at university.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We will introduce you to some of the concepts underpinning teaching and coaching.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will have the opportunity to meet your fellow students and make lasting connections.</a:t>
            </a:r>
            <a:endParaRPr lang="en-GB" dirty="0"/>
          </a:p>
        </p:txBody>
      </p:sp>
      <p:pic>
        <p:nvPicPr>
          <p:cNvPr id="5" name="Picture 4" descr="Soccer ball kicked in net">
            <a:extLst>
              <a:ext uri="{FF2B5EF4-FFF2-40B4-BE49-F238E27FC236}">
                <a16:creationId xmlns:a16="http://schemas.microsoft.com/office/drawing/2014/main" id="{33C3E69A-C234-4098-A8E4-2920BE746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7064" y="1905000"/>
            <a:ext cx="3409736" cy="22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888D-E271-41BE-B966-1FC63DE9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Understanding Fundamental Movement Skills (FMS)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282A5-F656-4DE2-8B47-68DCC60D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50292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After Reading Week you will start a module focused on understanding FMS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FMS underpin all sports and indeed all physical activities.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As a PE teacher or sport coach you must understand FMS and skills acquisition.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will also explore the biomechanics that enables you to deliver FMS and a range of underpinning skills.</a:t>
            </a:r>
            <a:endParaRPr lang="en-GB" dirty="0"/>
          </a:p>
        </p:txBody>
      </p:sp>
      <p:pic>
        <p:nvPicPr>
          <p:cNvPr id="5" name="Picture 4" descr="Children running on the field">
            <a:extLst>
              <a:ext uri="{FF2B5EF4-FFF2-40B4-BE49-F238E27FC236}">
                <a16:creationId xmlns:a16="http://schemas.microsoft.com/office/drawing/2014/main" id="{5B2ACAFC-7DFE-43DF-B03D-A70173B2C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57400"/>
            <a:ext cx="3581400" cy="23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B963-FD11-4EF0-A493-AB76DF5E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Welcome to Marjon…</a:t>
            </a:r>
            <a:endParaRPr lang="en-GB" sz="48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285EF6-A1E3-4CBE-A1AA-ED6D00705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875789"/>
              </p:ext>
            </p:extLst>
          </p:nvPr>
        </p:nvGraphicFramePr>
        <p:xfrm>
          <a:off x="421511" y="139738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AF7E-F33B-43D7-9BAA-81D218F5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NCPE, Health and </a:t>
            </a:r>
            <a:br>
              <a:rPr lang="en-US" b="1" dirty="0"/>
            </a:br>
            <a:r>
              <a:rPr lang="en-US" b="1" dirty="0"/>
              <a:t>Life-long Participation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A3B4-E1F4-40B8-94C8-FA3A86252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752600"/>
            <a:ext cx="46482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will study a module focused on the location of PE within the national curriculum.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will consider whether PE can have an impact on the health of our next generation.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will explore how we can encourage our pupils to engage with life-long participation.</a:t>
            </a:r>
            <a:endParaRPr lang="en-GB" dirty="0"/>
          </a:p>
        </p:txBody>
      </p:sp>
      <p:pic>
        <p:nvPicPr>
          <p:cNvPr id="5" name="Picture 4" descr="Children celebrating on a court">
            <a:extLst>
              <a:ext uri="{FF2B5EF4-FFF2-40B4-BE49-F238E27FC236}">
                <a16:creationId xmlns:a16="http://schemas.microsoft.com/office/drawing/2014/main" id="{A4F6178E-7EB2-44A4-A48E-1647C5B84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99" y="2438400"/>
            <a:ext cx="3948701" cy="26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9BE4-9CB8-469D-9862-2DF79C5E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>Ok, if you are really keen to get started…</a:t>
            </a:r>
            <a:endParaRPr lang="en-GB" sz="48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1E45CF-1C14-4065-BC68-0A24EF326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538281"/>
              </p:ext>
            </p:extLst>
          </p:nvPr>
        </p:nvGraphicFramePr>
        <p:xfrm>
          <a:off x="228600" y="1143000"/>
          <a:ext cx="5486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B00DA5-1E78-4A09-B243-4C54F12F2620}"/>
              </a:ext>
            </a:extLst>
          </p:cNvPr>
          <p:cNvSpPr txBox="1"/>
          <p:nvPr/>
        </p:nvSpPr>
        <p:spPr>
          <a:xfrm>
            <a:off x="5791200" y="1843950"/>
            <a:ext cx="29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Have a look at the following 2 Introductory Tasks!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-28575"/>
            <a:ext cx="8229600" cy="1143000"/>
          </a:xfrm>
        </p:spPr>
        <p:txBody>
          <a:bodyPr/>
          <a:lstStyle/>
          <a:p>
            <a:pPr algn="r"/>
            <a:r>
              <a:rPr lang="en-GB" b="1" dirty="0"/>
              <a:t>Task 1: Your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2" y="228600"/>
            <a:ext cx="5329238" cy="616267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Locate your current CV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Update it based on your experiences over the last academic year and as you go through the Summer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You will be working on your CV in the first module you study to make you really stand out from the crowd!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Once it is set up well, you just need to keep adding your expanding knowledge, skills and understanding to it.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You can also keep adding in any short courses and qualifications you gain.</a:t>
            </a:r>
          </a:p>
          <a:p>
            <a:endParaRPr lang="en-GB" dirty="0"/>
          </a:p>
        </p:txBody>
      </p:sp>
      <p:pic>
        <p:nvPicPr>
          <p:cNvPr id="5" name="Picture 4" descr="Person wearing blazer">
            <a:extLst>
              <a:ext uri="{FF2B5EF4-FFF2-40B4-BE49-F238E27FC236}">
                <a16:creationId xmlns:a16="http://schemas.microsoft.com/office/drawing/2014/main" id="{6AB94ACE-A39C-4690-B4BF-7AD18FEB5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77720"/>
            <a:ext cx="3288372" cy="2192248"/>
          </a:xfrm>
          <a:prstGeom prst="rect">
            <a:avLst/>
          </a:prstGeom>
        </p:spPr>
      </p:pic>
      <p:pic>
        <p:nvPicPr>
          <p:cNvPr id="7" name="Picture 6" descr="Young woman using mobile phone">
            <a:extLst>
              <a:ext uri="{FF2B5EF4-FFF2-40B4-BE49-F238E27FC236}">
                <a16:creationId xmlns:a16="http://schemas.microsoft.com/office/drawing/2014/main" id="{7602568E-3A15-4460-844A-41C405603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88032"/>
            <a:ext cx="3288372" cy="21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2096-AEB6-C54A-A6D9-02B6EB3F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00384D"/>
                </a:solidFill>
              </a:rPr>
              <a:t>Task 2: Consider…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4EBD-DEED-4046-9D70-B724381C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963231"/>
            <a:ext cx="37909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00384D"/>
                </a:solidFill>
              </a:rPr>
              <a:t>“What skills and knowledge does an ‘outstanding’ PE teacher need?”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n-US" dirty="0">
              <a:solidFill>
                <a:srgbClr val="00384D"/>
              </a:solidFill>
            </a:endParaRPr>
          </a:p>
        </p:txBody>
      </p:sp>
      <p:pic>
        <p:nvPicPr>
          <p:cNvPr id="5" name="Picture 4" descr="Father playing with child">
            <a:extLst>
              <a:ext uri="{FF2B5EF4-FFF2-40B4-BE49-F238E27FC236}">
                <a16:creationId xmlns:a16="http://schemas.microsoft.com/office/drawing/2014/main" id="{FFCECFD9-6BB5-4671-B44A-E87F17DC4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3231"/>
            <a:ext cx="4500298" cy="29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05B2-9D29-4B14-B6EC-9CBFB783084B}"/>
              </a:ext>
            </a:extLst>
          </p:cNvPr>
          <p:cNvSpPr/>
          <p:nvPr/>
        </p:nvSpPr>
        <p:spPr>
          <a:xfrm>
            <a:off x="1367644" y="136487"/>
            <a:ext cx="6408712" cy="176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003950"/>
                </a:solidFill>
              </a:rPr>
              <a:t>So, welcome 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F42E5F-C749-4CCC-89A2-726D643BE8E3}"/>
              </a:ext>
            </a:extLst>
          </p:cNvPr>
          <p:cNvSpPr/>
          <p:nvPr/>
        </p:nvSpPr>
        <p:spPr>
          <a:xfrm>
            <a:off x="685800" y="3946487"/>
            <a:ext cx="7992888" cy="1768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3950"/>
                </a:solidFill>
              </a:rPr>
              <a:t>If you have any questions or concerns related to the BA (Hons) Physical Education or the BA (Hons) Physical Education with Dance degree </a:t>
            </a:r>
            <a:r>
              <a:rPr lang="en-US" sz="2800" b="1" dirty="0" err="1">
                <a:solidFill>
                  <a:srgbClr val="003950"/>
                </a:solidFill>
              </a:rPr>
              <a:t>programmes</a:t>
            </a:r>
            <a:r>
              <a:rPr lang="en-US" sz="2800" b="1" dirty="0">
                <a:solidFill>
                  <a:srgbClr val="003950"/>
                </a:solidFill>
              </a:rPr>
              <a:t>, please email me at </a:t>
            </a:r>
            <a:r>
              <a:rPr lang="en-US" sz="2800" b="1" dirty="0">
                <a:solidFill>
                  <a:srgbClr val="003950"/>
                </a:solidFill>
                <a:hlinkClick r:id="rId2"/>
              </a:rPr>
              <a:t>eeaton@marjon.ac.uk</a:t>
            </a:r>
            <a:r>
              <a:rPr lang="en-US" sz="2800" b="1" dirty="0">
                <a:solidFill>
                  <a:srgbClr val="003950"/>
                </a:solidFill>
              </a:rPr>
              <a:t> </a:t>
            </a:r>
            <a:endParaRPr lang="en-GB" sz="2800" b="1" dirty="0">
              <a:solidFill>
                <a:srgbClr val="0039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AEA50-039E-434A-A50F-F9B0C70A98F5}"/>
              </a:ext>
            </a:extLst>
          </p:cNvPr>
          <p:cNvSpPr/>
          <p:nvPr/>
        </p:nvSpPr>
        <p:spPr>
          <a:xfrm>
            <a:off x="1370035" y="1143000"/>
            <a:ext cx="6408712" cy="751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dirty="0">
              <a:solidFill>
                <a:srgbClr val="003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D492-830F-4522-8276-C30D30F6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2819400"/>
            <a:ext cx="28194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That will help you to </a:t>
            </a:r>
            <a:r>
              <a:rPr lang="en-US" sz="3600" b="1" dirty="0" err="1"/>
              <a:t>realise</a:t>
            </a:r>
            <a:r>
              <a:rPr lang="en-US" sz="3600" b="1" dirty="0"/>
              <a:t> your potential…</a:t>
            </a:r>
            <a:br>
              <a:rPr lang="en-US" sz="3600" b="1" dirty="0"/>
            </a:br>
            <a:r>
              <a:rPr lang="en-US" sz="3600" b="1" dirty="0"/>
              <a:t>…and become an ‘outstanding’ PE Teacher</a:t>
            </a:r>
            <a:endParaRPr lang="en-GB" sz="36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5FF466-4791-46B0-BAB6-2435C4F8E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286471"/>
              </p:ext>
            </p:extLst>
          </p:nvPr>
        </p:nvGraphicFramePr>
        <p:xfrm>
          <a:off x="762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0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3F20-1A2C-4AB7-99AF-F7E08953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Sport Coaching, PE and Dance…</a:t>
            </a:r>
            <a:endParaRPr lang="en-GB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339C9BA-F3C1-4BF9-8BDA-095A4D5F7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315694"/>
              </p:ext>
            </p:extLst>
          </p:nvPr>
        </p:nvGraphicFramePr>
        <p:xfrm>
          <a:off x="3855" y="17338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45D3809-C9C8-4603-8B89-14FA34370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1825" y="1578081"/>
            <a:ext cx="1658256" cy="1511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D0FD45-C3FA-4C91-AE2C-8163A21D24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4942" y="3475756"/>
            <a:ext cx="1696944" cy="1511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F9EA78-A7E8-430E-AF33-E7050A707454}"/>
              </a:ext>
            </a:extLst>
          </p:cNvPr>
          <p:cNvSpPr txBox="1"/>
          <p:nvPr/>
        </p:nvSpPr>
        <p:spPr>
          <a:xfrm>
            <a:off x="4620376" y="1133722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33D4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Erica Eaton Quinn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33D4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 – Physical Education and BA (Hons) Physical Education with Dance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C5BEC-2F51-4D1A-AFD4-7CBB9EAAEE59}"/>
              </a:ext>
            </a:extLst>
          </p:cNvPr>
          <p:cNvSpPr txBox="1"/>
          <p:nvPr/>
        </p:nvSpPr>
        <p:spPr>
          <a:xfrm>
            <a:off x="5181600" y="4715542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33D4E"/>
                </a:solidFill>
              </a:rPr>
              <a:t>Kelvin Kirk</a:t>
            </a:r>
          </a:p>
          <a:p>
            <a:r>
              <a:rPr lang="en-GB" b="1" dirty="0">
                <a:solidFill>
                  <a:srgbClr val="033D4E"/>
                </a:solidFill>
              </a:rPr>
              <a:t>PL – Sport Coaching and 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3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64" y="1340768"/>
            <a:ext cx="8820472" cy="477739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33D4E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EF969-BC7E-4899-8034-B017699D9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719" y="567264"/>
            <a:ext cx="1573858" cy="1417885"/>
          </a:xfrm>
          <a:prstGeom prst="rect">
            <a:avLst/>
          </a:prstGeom>
          <a:ln w="76200">
            <a:solidFill>
              <a:srgbClr val="0039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35F634-7081-4746-A3E1-EEFD52F61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099693"/>
            <a:ext cx="1573858" cy="1417885"/>
          </a:xfrm>
          <a:prstGeom prst="rect">
            <a:avLst/>
          </a:prstGeom>
          <a:ln w="76200">
            <a:solidFill>
              <a:srgbClr val="0039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56C89-C9A5-4F93-9D1F-FE4455B66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554" y="5053964"/>
            <a:ext cx="1700514" cy="1509342"/>
          </a:xfrm>
          <a:prstGeom prst="rect">
            <a:avLst/>
          </a:prstGeom>
          <a:ln w="76200">
            <a:solidFill>
              <a:srgbClr val="00395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AFF5C5-C2E9-4799-A7F3-5A8059F6330F}"/>
              </a:ext>
            </a:extLst>
          </p:cNvPr>
          <p:cNvSpPr/>
          <p:nvPr/>
        </p:nvSpPr>
        <p:spPr>
          <a:xfrm>
            <a:off x="91804" y="260545"/>
            <a:ext cx="3827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33D4E"/>
                </a:solidFill>
              </a:rPr>
              <a:t>Sport Coaching and Physical Education Teaching Team</a:t>
            </a:r>
            <a:endParaRPr lang="en-GB" sz="3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57A6AA-5883-46FB-81D6-952E0455C67D}"/>
              </a:ext>
            </a:extLst>
          </p:cNvPr>
          <p:cNvSpPr txBox="1"/>
          <p:nvPr/>
        </p:nvSpPr>
        <p:spPr>
          <a:xfrm>
            <a:off x="161764" y="4463289"/>
            <a:ext cx="2731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33D4E"/>
                </a:solidFill>
              </a:rPr>
              <a:t>Ian Stonebridge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1723E3-0807-4B4E-867C-E4E8679B43F4}"/>
              </a:ext>
            </a:extLst>
          </p:cNvPr>
          <p:cNvSpPr txBox="1"/>
          <p:nvPr/>
        </p:nvSpPr>
        <p:spPr>
          <a:xfrm>
            <a:off x="6815822" y="4367421"/>
            <a:ext cx="2309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33D4E"/>
                </a:solidFill>
              </a:rPr>
              <a:t>Kass Gibson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9DEFB-7320-4A23-BB26-97C89B957304}"/>
              </a:ext>
            </a:extLst>
          </p:cNvPr>
          <p:cNvSpPr txBox="1"/>
          <p:nvPr/>
        </p:nvSpPr>
        <p:spPr>
          <a:xfrm>
            <a:off x="3491880" y="3356992"/>
            <a:ext cx="2461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033D4E"/>
                </a:solidFill>
              </a:rPr>
              <a:t>Kelvin Kirk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A786C0-D97C-41BF-AA8B-5B933D1D357C}"/>
              </a:ext>
            </a:extLst>
          </p:cNvPr>
          <p:cNvSpPr txBox="1"/>
          <p:nvPr/>
        </p:nvSpPr>
        <p:spPr>
          <a:xfrm>
            <a:off x="4191000" y="1088265"/>
            <a:ext cx="2461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33D4E"/>
                </a:solidFill>
              </a:rPr>
              <a:t>Aaron Cusack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8868D-F39A-4A21-A569-525979886950}"/>
              </a:ext>
            </a:extLst>
          </p:cNvPr>
          <p:cNvSpPr txBox="1"/>
          <p:nvPr/>
        </p:nvSpPr>
        <p:spPr>
          <a:xfrm>
            <a:off x="6923719" y="3395173"/>
            <a:ext cx="20585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33D4E"/>
                </a:solidFill>
              </a:rPr>
              <a:t>Erica Eaton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8612D-F417-4408-B260-702A3FA9F09A}"/>
              </a:ext>
            </a:extLst>
          </p:cNvPr>
          <p:cNvSpPr txBox="1"/>
          <p:nvPr/>
        </p:nvSpPr>
        <p:spPr>
          <a:xfrm>
            <a:off x="3491880" y="6316360"/>
            <a:ext cx="2219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Juliet Paterson</a:t>
            </a:r>
            <a:endParaRPr lang="en-GB" sz="26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7D1A7B-1F4A-45F5-9731-3B5FD184B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409" y="4575740"/>
            <a:ext cx="1767993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7238-5718-4A54-AA99-D19FF92D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Communication…</a:t>
            </a:r>
            <a:endParaRPr lang="en-GB" sz="48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5039FA-F052-401D-849B-63583A5C9646}"/>
              </a:ext>
            </a:extLst>
          </p:cNvPr>
          <p:cNvGraphicFramePr/>
          <p:nvPr/>
        </p:nvGraphicFramePr>
        <p:xfrm>
          <a:off x="1524000" y="762000"/>
          <a:ext cx="7162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7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824C-9A07-4540-A38F-A2A8DEC1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 are lucky to be a small university…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D0241-882E-4335-82B2-1CA240C3A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525963"/>
          </a:xfrm>
        </p:spPr>
        <p:txBody>
          <a:bodyPr>
            <a:normAutofit fontScale="85000" lnSpcReduction="1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 get to know our students really, well really quickly!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 can help you to develop your strengths further and work to fill any gaps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 have an open-door policy which means that you can normally make contact with staff quickly if you have any concerns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87D85-21AB-4DC0-A381-BDAA0D00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6400"/>
            <a:ext cx="3429000" cy="37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5280" y="-142464"/>
            <a:ext cx="887926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033D4E"/>
                </a:solidFill>
              </a:rPr>
              <a:t>Open Door Policy…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1" y="986173"/>
            <a:ext cx="8458200" cy="349258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GB" altLang="en-US" sz="8000" b="1" dirty="0">
                <a:solidFill>
                  <a:srgbClr val="FF0000"/>
                </a:solidFill>
              </a:rPr>
              <a:t>If we are in our office and you want to chat just knock!</a:t>
            </a:r>
          </a:p>
          <a:p>
            <a:pPr marL="0" indent="0" algn="ctr">
              <a:buNone/>
            </a:pPr>
            <a:r>
              <a:rPr lang="en-GB" altLang="en-US" sz="7000" b="1" dirty="0">
                <a:solidFill>
                  <a:srgbClr val="033D4E"/>
                </a:solidFill>
              </a:rPr>
              <a:t>If we are not in our office, the best way to contact staff is through Email.</a:t>
            </a:r>
          </a:p>
          <a:p>
            <a:pPr marL="0" indent="0" algn="ctr">
              <a:buNone/>
            </a:pPr>
            <a:r>
              <a:rPr lang="en-GB" altLang="en-US" sz="7000" b="1" dirty="0">
                <a:solidFill>
                  <a:srgbClr val="033D4E"/>
                </a:solidFill>
              </a:rPr>
              <a:t>We try to respond to you within 3 days.</a:t>
            </a:r>
          </a:p>
          <a:p>
            <a:pPr marL="0" indent="0" algn="ctr">
              <a:buNone/>
            </a:pPr>
            <a:endParaRPr lang="en-GB" altLang="en-US" sz="7000" dirty="0">
              <a:solidFill>
                <a:srgbClr val="033D4E"/>
              </a:solidFill>
            </a:endParaRPr>
          </a:p>
          <a:p>
            <a:pPr marL="0" indent="0" algn="ctr">
              <a:buNone/>
            </a:pPr>
            <a:r>
              <a:rPr lang="en-GB" altLang="en-US" sz="7000" dirty="0">
                <a:solidFill>
                  <a:srgbClr val="033D4E"/>
                </a:solidFill>
              </a:rPr>
              <a:t>Staff will also contact you through your Uni email.</a:t>
            </a:r>
          </a:p>
          <a:p>
            <a:pPr marL="0" indent="0" algn="ctr">
              <a:buNone/>
            </a:pPr>
            <a:r>
              <a:rPr lang="en-GB" altLang="en-US" sz="7000" dirty="0">
                <a:solidFill>
                  <a:srgbClr val="033D4E"/>
                </a:solidFill>
              </a:rPr>
              <a:t>Make sure that you regularly check your inbox.</a:t>
            </a:r>
          </a:p>
          <a:p>
            <a:pPr marL="0" indent="0" algn="ctr">
              <a:buNone/>
            </a:pPr>
            <a:endParaRPr lang="en-GB" altLang="en-US" dirty="0">
              <a:solidFill>
                <a:srgbClr val="033D4E"/>
              </a:solidFill>
            </a:endParaRPr>
          </a:p>
          <a:p>
            <a:endParaRPr lang="en-GB" altLang="en-US" dirty="0">
              <a:solidFill>
                <a:srgbClr val="033D4E"/>
              </a:solidFill>
            </a:endParaRPr>
          </a:p>
          <a:p>
            <a:endParaRPr lang="en-GB" altLang="en-US" dirty="0">
              <a:solidFill>
                <a:srgbClr val="033D4E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033D4E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5664964-0FC0-4C4F-A975-0888A03DE949}"/>
              </a:ext>
            </a:extLst>
          </p:cNvPr>
          <p:cNvSpPr/>
          <p:nvPr/>
        </p:nvSpPr>
        <p:spPr>
          <a:xfrm>
            <a:off x="4191000" y="4528763"/>
            <a:ext cx="1143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57ACEC-EC58-4308-AF03-A0C684E39AF0}"/>
              </a:ext>
            </a:extLst>
          </p:cNvPr>
          <p:cNvSpPr/>
          <p:nvPr/>
        </p:nvSpPr>
        <p:spPr>
          <a:xfrm>
            <a:off x="1006856" y="5435025"/>
            <a:ext cx="7096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</a:rPr>
              <a:t>Have you all received your Uni Email? </a:t>
            </a:r>
          </a:p>
        </p:txBody>
      </p:sp>
    </p:spTree>
    <p:extLst>
      <p:ext uri="{BB962C8B-B14F-4D97-AF65-F5344CB8AC3E}">
        <p14:creationId xmlns:p14="http://schemas.microsoft.com/office/powerpoint/2010/main" val="40238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578F-3689-41C7-A3EE-7D9FD23D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GB" b="1" dirty="0"/>
              <a:t>Personal Development Tutor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7FF9-E435-4C24-AE6B-33ECE65E2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41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PDTs have 3 main responsibilities:</a:t>
            </a:r>
          </a:p>
          <a:p>
            <a:pPr marL="0" indent="0">
              <a:buNone/>
            </a:pPr>
            <a:endParaRPr lang="en-GB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A pastoral role: </a:t>
            </a:r>
            <a:r>
              <a:rPr lang="en-GB" dirty="0"/>
              <a:t>to be your first point of contact to discuss any issues that might impact on your studies.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They can refer you to additional support as required.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An academic support role: </a:t>
            </a:r>
            <a:r>
              <a:rPr lang="en-GB" dirty="0"/>
              <a:t>to be someone that you can discuss academic progress and any problems, doubts or anxieties about your degree programme.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A professional guidance role: </a:t>
            </a:r>
            <a:r>
              <a:rPr lang="en-GB" dirty="0"/>
              <a:t>to be someone who can discuss and support you in planning for graduate employment and/or further study.</a:t>
            </a:r>
          </a:p>
        </p:txBody>
      </p:sp>
    </p:spTree>
    <p:extLst>
      <p:ext uri="{BB962C8B-B14F-4D97-AF65-F5344CB8AC3E}">
        <p14:creationId xmlns:p14="http://schemas.microsoft.com/office/powerpoint/2010/main" val="26324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</TotalTime>
  <Words>1028</Words>
  <Application>Microsoft Office PowerPoint</Application>
  <PresentationFormat>On-screen Show (4:3)</PresentationFormat>
  <Paragraphs>149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Effra</vt:lpstr>
      <vt:lpstr>Wingdings</vt:lpstr>
      <vt:lpstr>1_Office Theme</vt:lpstr>
      <vt:lpstr>BA (Hons) Physical Education Welcome to Marjon</vt:lpstr>
      <vt:lpstr>Welcome to Marjon…</vt:lpstr>
      <vt:lpstr>That will help you to realise your potential… …and become an ‘outstanding’ PE Teacher</vt:lpstr>
      <vt:lpstr>Sport Coaching, PE and Dance…</vt:lpstr>
      <vt:lpstr>PowerPoint Presentation</vt:lpstr>
      <vt:lpstr>Communication…</vt:lpstr>
      <vt:lpstr>We are lucky to be a small university…</vt:lpstr>
      <vt:lpstr>Open Door Policy…</vt:lpstr>
      <vt:lpstr>Personal Development Tutor</vt:lpstr>
      <vt:lpstr>Do make the most of all the learning opportunities available to you, so…</vt:lpstr>
      <vt:lpstr>So…</vt:lpstr>
      <vt:lpstr>Teaching and Coaching</vt:lpstr>
      <vt:lpstr>Teaching and Coaching</vt:lpstr>
      <vt:lpstr>Professional Appearance </vt:lpstr>
      <vt:lpstr>You will need…</vt:lpstr>
      <vt:lpstr>What will I study in Year 1?</vt:lpstr>
      <vt:lpstr>Let’s focus on…</vt:lpstr>
      <vt:lpstr>Becoming a sports coach  or PE teacher.</vt:lpstr>
      <vt:lpstr>Understanding Fundamental Movement Skills (FMS)</vt:lpstr>
      <vt:lpstr>NCPE, Health and  Life-long Participation</vt:lpstr>
      <vt:lpstr>Ok, if you are really keen to get started…</vt:lpstr>
      <vt:lpstr>Task 1: Your CV</vt:lpstr>
      <vt:lpstr>Task 2: Consider…</vt:lpstr>
      <vt:lpstr>PowerPoint Presentation</vt:lpstr>
    </vt:vector>
  </TitlesOfParts>
  <Company>UCP Marjon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SPDD21 Seminar</dc:title>
  <dc:creator>Computing Services</dc:creator>
  <cp:lastModifiedBy>Erica Eaton</cp:lastModifiedBy>
  <cp:revision>135</cp:revision>
  <dcterms:created xsi:type="dcterms:W3CDTF">2017-11-10T17:33:57Z</dcterms:created>
  <dcterms:modified xsi:type="dcterms:W3CDTF">2023-08-09T15:46:40Z</dcterms:modified>
</cp:coreProperties>
</file>