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5"/>
  </p:notesMasterIdLst>
  <p:sldIdLst>
    <p:sldId id="405" r:id="rId5"/>
    <p:sldId id="406" r:id="rId6"/>
    <p:sldId id="407" r:id="rId7"/>
    <p:sldId id="408" r:id="rId8"/>
    <p:sldId id="410" r:id="rId9"/>
    <p:sldId id="409" r:id="rId10"/>
    <p:sldId id="414" r:id="rId11"/>
    <p:sldId id="411" r:id="rId12"/>
    <p:sldId id="412" r:id="rId13"/>
    <p:sldId id="4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E58B90-3B7D-47B3-ACA9-97222A8F537D}">
          <p14:sldIdLst>
            <p14:sldId id="405"/>
            <p14:sldId id="406"/>
            <p14:sldId id="407"/>
            <p14:sldId id="408"/>
            <p14:sldId id="410"/>
            <p14:sldId id="409"/>
            <p14:sldId id="414"/>
            <p14:sldId id="411"/>
            <p14:sldId id="412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8"/>
    <a:srgbClr val="42A2CE"/>
    <a:srgbClr val="003F51"/>
    <a:srgbClr val="8B3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3D829-ADAB-40BA-9E46-8BA916CC3395}" v="31" dt="2023-06-26T17:18:15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8" autoAdjust="0"/>
    <p:restoredTop sz="94830" autoAdjust="0"/>
  </p:normalViewPr>
  <p:slideViewPr>
    <p:cSldViewPr>
      <p:cViewPr varScale="1">
        <p:scale>
          <a:sx n="62" d="100"/>
          <a:sy n="62" d="100"/>
        </p:scale>
        <p:origin x="11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08"/>
    </p:cViewPr>
  </p:sorterViewPr>
  <p:notesViewPr>
    <p:cSldViewPr>
      <p:cViewPr varScale="1">
        <p:scale>
          <a:sx n="52" d="100"/>
          <a:sy n="52" d="100"/>
        </p:scale>
        <p:origin x="-18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Eales" userId="b589151a-10fd-4856-85a7-8e26bc52d1d5" providerId="ADAL" clId="{AED3D829-ADAB-40BA-9E46-8BA916CC3395}"/>
    <pc:docChg chg="custSel addSld modSld modSection">
      <pc:chgData name="Sally Eales" userId="b589151a-10fd-4856-85a7-8e26bc52d1d5" providerId="ADAL" clId="{AED3D829-ADAB-40BA-9E46-8BA916CC3395}" dt="2023-06-26T17:18:15.631" v="512" actId="1076"/>
      <pc:docMkLst>
        <pc:docMk/>
      </pc:docMkLst>
      <pc:sldChg chg="modSp mod">
        <pc:chgData name="Sally Eales" userId="b589151a-10fd-4856-85a7-8e26bc52d1d5" providerId="ADAL" clId="{AED3D829-ADAB-40BA-9E46-8BA916CC3395}" dt="2023-06-26T16:37:51.995" v="22" actId="20577"/>
        <pc:sldMkLst>
          <pc:docMk/>
          <pc:sldMk cId="1613944605" sldId="405"/>
        </pc:sldMkLst>
        <pc:spChg chg="mod">
          <ac:chgData name="Sally Eales" userId="b589151a-10fd-4856-85a7-8e26bc52d1d5" providerId="ADAL" clId="{AED3D829-ADAB-40BA-9E46-8BA916CC3395}" dt="2023-06-26T16:37:51.995" v="22" actId="20577"/>
          <ac:spMkLst>
            <pc:docMk/>
            <pc:sldMk cId="1613944605" sldId="405"/>
            <ac:spMk id="7" creationId="{CA604614-FF82-4AD0-A879-A0E6F361FAC2}"/>
          </ac:spMkLst>
        </pc:spChg>
      </pc:sldChg>
      <pc:sldChg chg="modSp mod">
        <pc:chgData name="Sally Eales" userId="b589151a-10fd-4856-85a7-8e26bc52d1d5" providerId="ADAL" clId="{AED3D829-ADAB-40BA-9E46-8BA916CC3395}" dt="2023-06-26T16:53:05.274" v="317" actId="27636"/>
        <pc:sldMkLst>
          <pc:docMk/>
          <pc:sldMk cId="3049688650" sldId="406"/>
        </pc:sldMkLst>
        <pc:spChg chg="mod">
          <ac:chgData name="Sally Eales" userId="b589151a-10fd-4856-85a7-8e26bc52d1d5" providerId="ADAL" clId="{AED3D829-ADAB-40BA-9E46-8BA916CC3395}" dt="2023-06-26T16:53:05.274" v="317" actId="27636"/>
          <ac:spMkLst>
            <pc:docMk/>
            <pc:sldMk cId="3049688650" sldId="406"/>
            <ac:spMk id="3" creationId="{9A732DF6-5E8A-C42C-1715-047596387967}"/>
          </ac:spMkLst>
        </pc:spChg>
      </pc:sldChg>
      <pc:sldChg chg="modSp mod">
        <pc:chgData name="Sally Eales" userId="b589151a-10fd-4856-85a7-8e26bc52d1d5" providerId="ADAL" clId="{AED3D829-ADAB-40BA-9E46-8BA916CC3395}" dt="2023-06-26T17:04:37.764" v="381" actId="20577"/>
        <pc:sldMkLst>
          <pc:docMk/>
          <pc:sldMk cId="3116065805" sldId="408"/>
        </pc:sldMkLst>
        <pc:spChg chg="mod">
          <ac:chgData name="Sally Eales" userId="b589151a-10fd-4856-85a7-8e26bc52d1d5" providerId="ADAL" clId="{AED3D829-ADAB-40BA-9E46-8BA916CC3395}" dt="2023-06-26T17:04:37.764" v="381" actId="20577"/>
          <ac:spMkLst>
            <pc:docMk/>
            <pc:sldMk cId="3116065805" sldId="408"/>
            <ac:spMk id="3" creationId="{E7D200A3-B45B-5A82-A563-40094BCB076C}"/>
          </ac:spMkLst>
        </pc:spChg>
      </pc:sldChg>
      <pc:sldChg chg="modSp mod">
        <pc:chgData name="Sally Eales" userId="b589151a-10fd-4856-85a7-8e26bc52d1d5" providerId="ADAL" clId="{AED3D829-ADAB-40BA-9E46-8BA916CC3395}" dt="2023-06-26T17:09:05.883" v="467" actId="20577"/>
        <pc:sldMkLst>
          <pc:docMk/>
          <pc:sldMk cId="1507562836" sldId="409"/>
        </pc:sldMkLst>
        <pc:spChg chg="mod">
          <ac:chgData name="Sally Eales" userId="b589151a-10fd-4856-85a7-8e26bc52d1d5" providerId="ADAL" clId="{AED3D829-ADAB-40BA-9E46-8BA916CC3395}" dt="2023-06-26T17:05:07.911" v="384" actId="20577"/>
          <ac:spMkLst>
            <pc:docMk/>
            <pc:sldMk cId="1507562836" sldId="409"/>
            <ac:spMk id="2" creationId="{A530BCE5-3F20-DF6E-3C92-FB24A3519A59}"/>
          </ac:spMkLst>
        </pc:spChg>
        <pc:spChg chg="mod">
          <ac:chgData name="Sally Eales" userId="b589151a-10fd-4856-85a7-8e26bc52d1d5" providerId="ADAL" clId="{AED3D829-ADAB-40BA-9E46-8BA916CC3395}" dt="2023-06-26T17:09:05.883" v="467" actId="20577"/>
          <ac:spMkLst>
            <pc:docMk/>
            <pc:sldMk cId="1507562836" sldId="409"/>
            <ac:spMk id="3" creationId="{644CB8DE-E1B9-54ED-69DF-89B9E4097193}"/>
          </ac:spMkLst>
        </pc:spChg>
      </pc:sldChg>
      <pc:sldChg chg="modSp mod">
        <pc:chgData name="Sally Eales" userId="b589151a-10fd-4856-85a7-8e26bc52d1d5" providerId="ADAL" clId="{AED3D829-ADAB-40BA-9E46-8BA916CC3395}" dt="2023-06-26T17:04:49.501" v="382" actId="20577"/>
        <pc:sldMkLst>
          <pc:docMk/>
          <pc:sldMk cId="2905644882" sldId="410"/>
        </pc:sldMkLst>
        <pc:spChg chg="mod">
          <ac:chgData name="Sally Eales" userId="b589151a-10fd-4856-85a7-8e26bc52d1d5" providerId="ADAL" clId="{AED3D829-ADAB-40BA-9E46-8BA916CC3395}" dt="2023-06-26T17:04:49.501" v="382" actId="20577"/>
          <ac:spMkLst>
            <pc:docMk/>
            <pc:sldMk cId="2905644882" sldId="410"/>
            <ac:spMk id="3" creationId="{BE365687-1D16-AC3B-390A-D584DC0326E3}"/>
          </ac:spMkLst>
        </pc:spChg>
      </pc:sldChg>
      <pc:sldChg chg="addSp delSp modSp mod">
        <pc:chgData name="Sally Eales" userId="b589151a-10fd-4856-85a7-8e26bc52d1d5" providerId="ADAL" clId="{AED3D829-ADAB-40BA-9E46-8BA916CC3395}" dt="2023-06-26T17:18:15.631" v="512" actId="1076"/>
        <pc:sldMkLst>
          <pc:docMk/>
          <pc:sldMk cId="1855025645" sldId="411"/>
        </pc:sldMkLst>
        <pc:spChg chg="mod">
          <ac:chgData name="Sally Eales" userId="b589151a-10fd-4856-85a7-8e26bc52d1d5" providerId="ADAL" clId="{AED3D829-ADAB-40BA-9E46-8BA916CC3395}" dt="2023-06-26T17:17:10.309" v="509" actId="1076"/>
          <ac:spMkLst>
            <pc:docMk/>
            <pc:sldMk cId="1855025645" sldId="411"/>
            <ac:spMk id="3" creationId="{A9301751-2C09-DDCF-8EE2-9B977624C7D4}"/>
          </ac:spMkLst>
        </pc:spChg>
        <pc:picChg chg="add mod">
          <ac:chgData name="Sally Eales" userId="b589151a-10fd-4856-85a7-8e26bc52d1d5" providerId="ADAL" clId="{AED3D829-ADAB-40BA-9E46-8BA916CC3395}" dt="2023-06-26T17:14:32.646" v="491" actId="1076"/>
          <ac:picMkLst>
            <pc:docMk/>
            <pc:sldMk cId="1855025645" sldId="411"/>
            <ac:picMk id="1026" creationId="{B38B0626-6A54-7A42-83F7-EC7997136D75}"/>
          </ac:picMkLst>
        </pc:picChg>
        <pc:picChg chg="add del mod">
          <ac:chgData name="Sally Eales" userId="b589151a-10fd-4856-85a7-8e26bc52d1d5" providerId="ADAL" clId="{AED3D829-ADAB-40BA-9E46-8BA916CC3395}" dt="2023-06-26T17:15:23.585" v="499"/>
          <ac:picMkLst>
            <pc:docMk/>
            <pc:sldMk cId="1855025645" sldId="411"/>
            <ac:picMk id="1028" creationId="{D14F6531-7B29-18C9-520C-3BA6801CD771}"/>
          </ac:picMkLst>
        </pc:picChg>
        <pc:picChg chg="add mod">
          <ac:chgData name="Sally Eales" userId="b589151a-10fd-4856-85a7-8e26bc52d1d5" providerId="ADAL" clId="{AED3D829-ADAB-40BA-9E46-8BA916CC3395}" dt="2023-06-26T17:15:40.201" v="503" actId="1076"/>
          <ac:picMkLst>
            <pc:docMk/>
            <pc:sldMk cId="1855025645" sldId="411"/>
            <ac:picMk id="1030" creationId="{71CC3802-C9B7-5335-B8A3-D32D6166BDF9}"/>
          </ac:picMkLst>
        </pc:picChg>
        <pc:picChg chg="add mod">
          <ac:chgData name="Sally Eales" userId="b589151a-10fd-4856-85a7-8e26bc52d1d5" providerId="ADAL" clId="{AED3D829-ADAB-40BA-9E46-8BA916CC3395}" dt="2023-06-26T17:17:14.247" v="510" actId="1076"/>
          <ac:picMkLst>
            <pc:docMk/>
            <pc:sldMk cId="1855025645" sldId="411"/>
            <ac:picMk id="1032" creationId="{B311FF9D-9B94-5E51-5F49-03CE7051340A}"/>
          </ac:picMkLst>
        </pc:picChg>
        <pc:picChg chg="add mod">
          <ac:chgData name="Sally Eales" userId="b589151a-10fd-4856-85a7-8e26bc52d1d5" providerId="ADAL" clId="{AED3D829-ADAB-40BA-9E46-8BA916CC3395}" dt="2023-06-26T17:18:15.631" v="512" actId="1076"/>
          <ac:picMkLst>
            <pc:docMk/>
            <pc:sldMk cId="1855025645" sldId="411"/>
            <ac:picMk id="1034" creationId="{C93F60A4-E5B6-F85A-8B11-D5647ABB5C2A}"/>
          </ac:picMkLst>
        </pc:picChg>
      </pc:sldChg>
      <pc:sldChg chg="modSp mod">
        <pc:chgData name="Sally Eales" userId="b589151a-10fd-4856-85a7-8e26bc52d1d5" providerId="ADAL" clId="{AED3D829-ADAB-40BA-9E46-8BA916CC3395}" dt="2023-06-26T17:12:22.751" v="476" actId="2711"/>
        <pc:sldMkLst>
          <pc:docMk/>
          <pc:sldMk cId="3572875803" sldId="412"/>
        </pc:sldMkLst>
        <pc:spChg chg="mod">
          <ac:chgData name="Sally Eales" userId="b589151a-10fd-4856-85a7-8e26bc52d1d5" providerId="ADAL" clId="{AED3D829-ADAB-40BA-9E46-8BA916CC3395}" dt="2023-06-26T17:12:22.751" v="476" actId="2711"/>
          <ac:spMkLst>
            <pc:docMk/>
            <pc:sldMk cId="3572875803" sldId="412"/>
            <ac:spMk id="3" creationId="{E0DC3A80-23CD-923B-840F-A7EB2C5D916E}"/>
          </ac:spMkLst>
        </pc:spChg>
      </pc:sldChg>
      <pc:sldChg chg="modSp mod">
        <pc:chgData name="Sally Eales" userId="b589151a-10fd-4856-85a7-8e26bc52d1d5" providerId="ADAL" clId="{AED3D829-ADAB-40BA-9E46-8BA916CC3395}" dt="2023-06-26T17:12:33.187" v="477" actId="2711"/>
        <pc:sldMkLst>
          <pc:docMk/>
          <pc:sldMk cId="2602488991" sldId="413"/>
        </pc:sldMkLst>
        <pc:spChg chg="mod">
          <ac:chgData name="Sally Eales" userId="b589151a-10fd-4856-85a7-8e26bc52d1d5" providerId="ADAL" clId="{AED3D829-ADAB-40BA-9E46-8BA916CC3395}" dt="2023-06-26T17:12:33.187" v="477" actId="2711"/>
          <ac:spMkLst>
            <pc:docMk/>
            <pc:sldMk cId="2602488991" sldId="413"/>
            <ac:spMk id="3" creationId="{F7B569B5-1935-9BB8-7D16-FD4C800F7BE0}"/>
          </ac:spMkLst>
        </pc:spChg>
      </pc:sldChg>
      <pc:sldChg chg="modSp new mod">
        <pc:chgData name="Sally Eales" userId="b589151a-10fd-4856-85a7-8e26bc52d1d5" providerId="ADAL" clId="{AED3D829-ADAB-40BA-9E46-8BA916CC3395}" dt="2023-06-26T17:11:12.282" v="474" actId="2711"/>
        <pc:sldMkLst>
          <pc:docMk/>
          <pc:sldMk cId="1925706615" sldId="414"/>
        </pc:sldMkLst>
        <pc:spChg chg="mod">
          <ac:chgData name="Sally Eales" userId="b589151a-10fd-4856-85a7-8e26bc52d1d5" providerId="ADAL" clId="{AED3D829-ADAB-40BA-9E46-8BA916CC3395}" dt="2023-06-26T17:07:21.370" v="429" actId="20577"/>
          <ac:spMkLst>
            <pc:docMk/>
            <pc:sldMk cId="1925706615" sldId="414"/>
            <ac:spMk id="2" creationId="{91F1CFD7-83F8-8CE9-14F5-8D446DC485D3}"/>
          </ac:spMkLst>
        </pc:spChg>
        <pc:spChg chg="mod">
          <ac:chgData name="Sally Eales" userId="b589151a-10fd-4856-85a7-8e26bc52d1d5" providerId="ADAL" clId="{AED3D829-ADAB-40BA-9E46-8BA916CC3395}" dt="2023-06-26T17:11:12.282" v="474" actId="2711"/>
          <ac:spMkLst>
            <pc:docMk/>
            <pc:sldMk cId="1925706615" sldId="414"/>
            <ac:spMk id="3" creationId="{5BA3DA60-A490-0A28-2D10-81C9683AF1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15BFE-3B45-47FB-9FC5-30625563A893}" type="datetimeFigureOut">
              <a:rPr lang="en-GB" smtClean="0"/>
              <a:pPr/>
              <a:t>26/Jun/2023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67EAA-2D6D-494F-9B45-ACC54BB9C8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2D17F43-8634-4894-89D6-2194D8C63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73B0-A240-43E9-9131-954E10D53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933826"/>
            <a:ext cx="12192000" cy="7913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20199E-3F57-4239-89A6-28B8A48C8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97425"/>
            <a:ext cx="12192000" cy="6477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5CD96-9B1E-4D63-96B7-92B747ED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31864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4ECA1-11A8-4CFE-B165-C194742A0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73B0-A240-43E9-9131-954E10D53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933826"/>
            <a:ext cx="12192000" cy="7913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20199E-3F57-4239-89A6-28B8A48C8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97425"/>
            <a:ext cx="12192000" cy="6477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5CD96-9B1E-4D63-96B7-92B747ED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31864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1041227" cy="936104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196752"/>
            <a:ext cx="10670976" cy="4752528"/>
          </a:xfrm>
        </p:spPr>
        <p:txBody>
          <a:bodyPr/>
          <a:lstStyle>
            <a:lvl1pPr>
              <a:lnSpc>
                <a:spcPct val="150000"/>
              </a:lnSpc>
              <a:defRPr lang="en-US" sz="3200" kern="1200" dirty="0">
                <a:solidFill>
                  <a:srgbClr val="003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598634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24" y="126876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424" y="126876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94433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85981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89275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87860-F5A5-4E80-B4CD-62BFC56546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1041227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196752"/>
            <a:ext cx="1067097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6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0" r:id="rId3"/>
    <p:sldLayoutId id="2147483652" r:id="rId4"/>
    <p:sldLayoutId id="2147483654" r:id="rId5"/>
    <p:sldLayoutId id="2147483655" r:id="rId6"/>
  </p:sldLayoutIdLst>
  <p:transition spd="med" advTm="10000"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87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rgbClr val="003F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F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F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F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F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eales@marjon.ac.u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jon.ac.uk/courses/ask-a-student/" TargetMode="External"/><Relationship Id="rId3" Type="http://schemas.openxmlformats.org/officeDocument/2006/relationships/hyperlink" Target="https://en-gb.facebook.com/MarjonUni/" TargetMode="External"/><Relationship Id="rId7" Type="http://schemas.openxmlformats.org/officeDocument/2006/relationships/hyperlink" Target="https://www.instagram.com/marjonuni/" TargetMode="External"/><Relationship Id="rId2" Type="http://schemas.openxmlformats.org/officeDocument/2006/relationships/hyperlink" Target="https://www.marjon.ac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MarjonTEP" TargetMode="External"/><Relationship Id="rId5" Type="http://schemas.openxmlformats.org/officeDocument/2006/relationships/hyperlink" Target="https://twitter.com/MarjonSU" TargetMode="External"/><Relationship Id="rId4" Type="http://schemas.openxmlformats.org/officeDocument/2006/relationships/hyperlink" Target="https://twitter.com/marjonun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 hidden="1">
            <a:extLst>
              <a:ext uri="{FF2B5EF4-FFF2-40B4-BE49-F238E27FC236}">
                <a16:creationId xmlns:a16="http://schemas.microsoft.com/office/drawing/2014/main" id="{097CA6E0-BB7D-45E5-BD0E-93FAD0E5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title and date of event</a:t>
            </a:r>
          </a:p>
        </p:txBody>
      </p:sp>
      <p:sp>
        <p:nvSpPr>
          <p:cNvPr id="2" name="University Course title">
            <a:extLst>
              <a:ext uri="{FF2B5EF4-FFF2-40B4-BE49-F238E27FC236}">
                <a16:creationId xmlns:a16="http://schemas.microsoft.com/office/drawing/2014/main" id="{81F8374F-A292-4511-8FC4-8A7FE5667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284985"/>
            <a:ext cx="12192000" cy="936104"/>
          </a:xfrm>
        </p:spPr>
        <p:txBody>
          <a:bodyPr/>
          <a:lstStyle/>
          <a:p>
            <a:r>
              <a:rPr lang="en-GB" dirty="0"/>
              <a:t>Preparing for Your Course 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CA604614-FF82-4AD0-A879-A0E6F361F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49080"/>
            <a:ext cx="12192000" cy="1728191"/>
          </a:xfrm>
        </p:spPr>
        <p:txBody>
          <a:bodyPr>
            <a:normAutofit fontScale="85000" lnSpcReduction="10000"/>
          </a:bodyPr>
          <a:lstStyle/>
          <a:p>
            <a:r>
              <a:rPr lang="en-US" sz="4400" b="1" dirty="0" err="1"/>
              <a:t>BEd</a:t>
            </a:r>
            <a:r>
              <a:rPr lang="en-US" sz="4400" b="1" dirty="0"/>
              <a:t> Primary Education </a:t>
            </a:r>
            <a:r>
              <a:rPr lang="en-US" sz="4400" b="1" dirty="0" err="1"/>
              <a:t>Programmes</a:t>
            </a:r>
            <a:endParaRPr lang="en-US" sz="4400" b="1" dirty="0"/>
          </a:p>
          <a:p>
            <a:r>
              <a:rPr lang="en-US" sz="4400" b="1" dirty="0"/>
              <a:t>28</a:t>
            </a:r>
            <a:r>
              <a:rPr lang="en-US" sz="4400" b="1" baseline="30000" dirty="0"/>
              <a:t>th</a:t>
            </a:r>
            <a:r>
              <a:rPr lang="en-US" sz="4400" b="1" dirty="0"/>
              <a:t> June 2023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61394460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ED22-07A4-079E-F8BB-FF38D4E9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569B5-1935-9BB8-7D16-FD4C800F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Please ask any questions and if you think of some others then do get in touch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Sally Eales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seales@marjon.ac.uk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Unibuddy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link on the web page to also contact students on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their views.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look forward to seeing you all in September!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88991"/>
      </p:ext>
    </p:extLst>
  </p:cSld>
  <p:clrMapOvr>
    <a:masterClrMapping/>
  </p:clrMapOvr>
  <p:transition spd="med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1B18-E093-750E-6560-9A4E9410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session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2DF6-5E8A-C42C-1715-04759638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980728"/>
            <a:ext cx="10670976" cy="496855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Introductions</a:t>
            </a:r>
          </a:p>
          <a:p>
            <a:r>
              <a:rPr lang="en-US" b="1" dirty="0"/>
              <a:t>Overview of the session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Marjon Web Page: </a:t>
            </a:r>
            <a:r>
              <a:rPr lang="en-GB" dirty="0">
                <a:hlinkClick r:id="rId2"/>
              </a:rPr>
              <a:t>Plymouth Marjon University</a:t>
            </a:r>
            <a:endParaRPr lang="en-GB" sz="32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Facebook: </a:t>
            </a:r>
            <a:r>
              <a:rPr lang="en-US" dirty="0">
                <a:hlinkClick r:id="rId3"/>
              </a:rPr>
              <a:t>Plymouth Marjon University | Plymouth | Facebook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Marjon Twitter: </a:t>
            </a:r>
            <a:r>
              <a:rPr lang="fi-FI" dirty="0">
                <a:hlinkClick r:id="rId4"/>
              </a:rPr>
              <a:t>Plymouth Marjon Uni (@marjonuni) / Twitter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Marjon Student Union: </a:t>
            </a:r>
            <a:r>
              <a:rPr lang="en-US" dirty="0">
                <a:hlinkClick r:id="rId5"/>
              </a:rPr>
              <a:t>Marjon Student Union (@MarjonSU) / Twitter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Marjon Teacher Education Partnership: </a:t>
            </a:r>
            <a:r>
              <a:rPr lang="en-GB" dirty="0">
                <a:hlinkClick r:id="rId6"/>
              </a:rPr>
              <a:t>Marjon TEP (@MarjonTEP) / Twitter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Marjon Instagram:</a:t>
            </a:r>
            <a:r>
              <a:rPr lang="en-GB" sz="3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hlinkClick r:id="rId7"/>
              </a:rPr>
              <a:t>Plymouth Marjon University (@marjonuni) • Instagram photos and videos</a:t>
            </a:r>
            <a:endParaRPr lang="en-US" dirty="0">
              <a:hlinkClick r:id="rId8"/>
            </a:endParaRPr>
          </a:p>
          <a:p>
            <a:r>
              <a:rPr lang="en-US" dirty="0">
                <a:hlinkClick r:id="rId8"/>
              </a:rPr>
              <a:t>Ask a student | Plymouth Marjon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688650"/>
      </p:ext>
    </p:extLst>
  </p:cSld>
  <p:clrMapOvr>
    <a:masterClrMapping/>
  </p:clrMapOvr>
  <p:transition spd="med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7FC6-D438-7AC5-199F-AE28498F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5BAC-1909-FA51-4763-E3C25E1A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Pre-enrolment page on Canvas and linked pre-course activities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Meeting staff and student ambassador and finding out about life at Marjon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Introduction to the programme and term 1’s modules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Children’s books and early reading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Opportunities to ask questions!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745604"/>
      </p:ext>
    </p:extLst>
  </p:cSld>
  <p:clrMapOvr>
    <a:masterClrMapping/>
  </p:clrMapOvr>
  <p:transition spd="med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9A04-A4AF-1386-22FA-13AC3F54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pre-enrolment page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00A3-B45B-5A82-A563-40094BCB0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course tasks and the NC (2013) requirements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EYFS and links to activities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linked to English, Maths and Science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list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Framework for ITT and MTEP curriculum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Chartered College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65805"/>
      </p:ext>
    </p:extLst>
  </p:cSld>
  <p:clrMapOvr>
    <a:masterClrMapping/>
  </p:clrMapOvr>
  <p:transition spd="med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16B4-4F80-E6AC-8763-E9282BAF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1 modules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65687-1D16-AC3B-390A-D584DC03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PMEC51 - </a:t>
            </a:r>
            <a:r>
              <a:rPr lang="en-GB" sz="3200" dirty="0">
                <a:effectLst/>
                <a:latin typeface="+mn-lt"/>
                <a:ea typeface="Times New Roman" panose="02020603050405020304" pitchFamily="18" charset="0"/>
              </a:rPr>
              <a:t>An Introduction to Professional and Academic Skills for the Teacher</a:t>
            </a:r>
          </a:p>
          <a:p>
            <a:r>
              <a:rPr lang="en-GB" dirty="0">
                <a:latin typeface="+mn-lt"/>
              </a:rPr>
              <a:t>PMEC52 - 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Early Learning and Child Development</a:t>
            </a:r>
          </a:p>
          <a:p>
            <a:r>
              <a:rPr lang="en-GB" dirty="0">
                <a:latin typeface="Calibri" panose="020F0502020204030204" pitchFamily="34" charset="0"/>
              </a:rPr>
              <a:t>PMEC53 - 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Foundations of Learning</a:t>
            </a:r>
          </a:p>
          <a:p>
            <a:r>
              <a:rPr lang="en-GB" dirty="0">
                <a:latin typeface="Calibri" panose="020F0502020204030204" pitchFamily="34" charset="0"/>
              </a:rPr>
              <a:t>PMEC55 - 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Curriculum Studies: Foundation Subjects and Religious Education.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644882"/>
      </p:ext>
    </p:extLst>
  </p:cSld>
  <p:clrMapOvr>
    <a:masterClrMapping/>
  </p:clrMapOvr>
  <p:transition spd="med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BCE5-3F20-DF6E-3C92-FB24A351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1 – September – December 2023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CB8DE-E1B9-54ED-69DF-89B9E409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196752"/>
            <a:ext cx="10670976" cy="5184576"/>
          </a:xfrm>
        </p:spPr>
        <p:txBody>
          <a:bodyPr>
            <a:normAutofit fontScale="55000" lnSpcReduction="20000"/>
          </a:bodyPr>
          <a:lstStyle/>
          <a:p>
            <a:r>
              <a:rPr lang="en-GB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w/b 18</a:t>
            </a:r>
            <a:r>
              <a:rPr lang="en-GB" sz="3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Sept – induction week </a:t>
            </a:r>
            <a:r>
              <a:rPr lang="en-GB" sz="3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we are not sure of all the sessions yet but this will be sent out centrally to you</a:t>
            </a:r>
          </a:p>
          <a:p>
            <a:r>
              <a:rPr lang="en-GB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w/b 25</a:t>
            </a:r>
            <a:r>
              <a:rPr lang="en-GB" sz="3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Sept </a:t>
            </a:r>
            <a:r>
              <a:rPr lang="en-GB" sz="3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teaching starts and most weeks to half term you will be required for </a:t>
            </a:r>
          </a:p>
          <a:p>
            <a:r>
              <a:rPr lang="en-GB" sz="3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Monday all day (C53 9 – 4), Thursday mornings (C52 9 – 12.30) – occasional whole day/ pm session and Friday all day (C51 9 – 4)</a:t>
            </a:r>
          </a:p>
          <a:p>
            <a:r>
              <a:rPr lang="en-GB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w/b 23</a:t>
            </a:r>
            <a:r>
              <a:rPr lang="en-GB" sz="3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GB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Oct – half term/ reading week – no taught sessions at all</a:t>
            </a:r>
          </a:p>
          <a:p>
            <a:r>
              <a:rPr lang="en-GB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w/b </a:t>
            </a:r>
            <a:r>
              <a:rPr lang="en-GB" sz="3800" b="1" dirty="0"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en-GB" sz="38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Oct – w/b 11</a:t>
            </a:r>
            <a:r>
              <a:rPr lang="en-GB" sz="3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Dec </a:t>
            </a:r>
          </a:p>
          <a:p>
            <a:r>
              <a:rPr lang="en-GB" sz="3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Monday all day (C53 9 – 4), Tuesdays all day (C55 9 – 5), Thursday mornings (C52 9 – 12.30) – occasional whole day/ pm session </a:t>
            </a:r>
          </a:p>
          <a:p>
            <a:r>
              <a:rPr lang="en-GB" sz="3800" b="1" dirty="0">
                <a:latin typeface="Calibri" panose="020F0502020204030204" pitchFamily="34" charset="0"/>
                <a:ea typeface="Calibri" panose="020F0502020204030204" pitchFamily="34" charset="0"/>
              </a:rPr>
              <a:t>Term ends 15</a:t>
            </a:r>
            <a:r>
              <a:rPr lang="en-GB" sz="38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3800" b="1" dirty="0">
                <a:latin typeface="Calibri" panose="020F0502020204030204" pitchFamily="34" charset="0"/>
                <a:ea typeface="Calibri" panose="020F0502020204030204" pitchFamily="34" charset="0"/>
              </a:rPr>
              <a:t> December 2022</a:t>
            </a:r>
            <a:endParaRPr lang="en-GB" sz="3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562836"/>
      </p:ext>
    </p:extLst>
  </p:cSld>
  <p:clrMapOvr>
    <a:masterClrMapping/>
  </p:clrMapOvr>
  <p:transition spd="med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CFD7-83F8-8CE9-14F5-8D446DC4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and Summer Terms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3DA60-A490-0A28-2D10-81C9683AF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 –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 starts 2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2024 but teaching does not start for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until w/b 8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2024</a:t>
            </a:r>
          </a:p>
          <a:p>
            <a:pPr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Half term –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w/b 12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February 2024</a:t>
            </a:r>
          </a:p>
          <a:p>
            <a:pPr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 ends –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March 2024</a:t>
            </a:r>
          </a:p>
          <a:p>
            <a:pPr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–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 starts w/b 15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April 2024</a:t>
            </a:r>
          </a:p>
          <a:p>
            <a:pPr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Half term –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w/b 27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2024</a:t>
            </a:r>
          </a:p>
          <a:p>
            <a:pPr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 ends –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June 2024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6615"/>
      </p:ext>
    </p:extLst>
  </p:cSld>
  <p:clrMapOvr>
    <a:masterClrMapping/>
  </p:clrMapOvr>
  <p:transition spd="med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0C84-DB47-57AD-7685-105AE114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ideas – children’s books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1751-2C09-DDCF-8EE2-9B977624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70" y="1175141"/>
            <a:ext cx="10113531" cy="4602739"/>
          </a:xfrm>
        </p:spPr>
        <p:txBody>
          <a:bodyPr/>
          <a:lstStyle/>
          <a:p>
            <a:r>
              <a:rPr lang="en-US" dirty="0">
                <a:latin typeface="+mn-lt"/>
              </a:rPr>
              <a:t>Children’s literature is key to reading and reading is key to learning</a:t>
            </a:r>
          </a:p>
          <a:p>
            <a:r>
              <a:rPr lang="en-US" dirty="0">
                <a:latin typeface="+mn-lt"/>
              </a:rPr>
              <a:t>What are your </a:t>
            </a:r>
            <a:r>
              <a:rPr lang="en-US" dirty="0" err="1">
                <a:latin typeface="+mn-lt"/>
              </a:rPr>
              <a:t>favourite</a:t>
            </a:r>
            <a:r>
              <a:rPr lang="en-US" dirty="0">
                <a:latin typeface="+mn-lt"/>
              </a:rPr>
              <a:t> children’s books and why? </a:t>
            </a:r>
          </a:p>
          <a:p>
            <a:r>
              <a:rPr lang="en-US" dirty="0">
                <a:latin typeface="+mn-lt"/>
              </a:rPr>
              <a:t>We will share a few of ours and explain how we use them in the course….</a:t>
            </a:r>
            <a:endParaRPr lang="en-GB" dirty="0">
              <a:latin typeface="+mn-lt"/>
            </a:endParaRPr>
          </a:p>
        </p:txBody>
      </p:sp>
      <p:pic>
        <p:nvPicPr>
          <p:cNvPr id="1026" name="Picture 2" descr="Oi Dog! by Kes Gray - Books - Hachette Australia">
            <a:extLst>
              <a:ext uri="{FF2B5EF4-FFF2-40B4-BE49-F238E27FC236}">
                <a16:creationId xmlns:a16="http://schemas.microsoft.com/office/drawing/2014/main" id="{B38B0626-6A54-7A42-83F7-EC799713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437112"/>
            <a:ext cx="135939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CC3802-C9B7-5335-B8A3-D32D6166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22" y="4346082"/>
            <a:ext cx="1431798" cy="143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311FF9D-9B94-5E51-5F49-03CE7051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318766"/>
            <a:ext cx="1241757" cy="15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93F60A4-E5B6-F85A-8B11-D5647ABB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442" y="434608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25645"/>
      </p:ext>
    </p:extLst>
  </p:cSld>
  <p:clrMapOvr>
    <a:masterClrMapping/>
  </p:clrMapOvr>
  <p:transition spd="med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4E6D-AE44-4B81-F8D4-5BFEB42C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going forward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3A80-23CD-923B-840F-A7EB2C5D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Keep an eye on the Canvas page (once a week during the summer and then more often as we approach the start of term)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will ask for more information in induction week so we can sort out teaching groups, personal tutors and placements.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75803"/>
      </p:ext>
    </p:extLst>
  </p:cSld>
  <p:clrMapOvr>
    <a:masterClrMapping/>
  </p:clrMapOvr>
  <p:transition spd="med" advTm="10000">
    <p:fade/>
  </p:transition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5B741308FC3458906C51E6CCECDF6" ma:contentTypeVersion="32" ma:contentTypeDescription="Create a new document." ma:contentTypeScope="" ma:versionID="e2ddea166e680b9437777d973f04de05">
  <xsd:schema xmlns:xsd="http://www.w3.org/2001/XMLSchema" xmlns:xs="http://www.w3.org/2001/XMLSchema" xmlns:p="http://schemas.microsoft.com/office/2006/metadata/properties" xmlns:ns2="417d8e83-331d-4fe5-b637-793fc3edb9f8" xmlns:ns3="325a0f20-9a66-4086-b593-1e9886db8215" targetNamespace="http://schemas.microsoft.com/office/2006/metadata/properties" ma:root="true" ma:fieldsID="b89f1abcf3b145e7226bc56b289d7e50" ns2:_="" ns3:_="">
    <xsd:import namespace="417d8e83-331d-4fe5-b637-793fc3edb9f8"/>
    <xsd:import namespace="325a0f20-9a66-4086-b593-1e9886db8215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d8e83-331d-4fe5-b637-793fc3edb9f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a0f20-9a66-4086-b593-1e9886db8215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417d8e83-331d-4fe5-b637-793fc3edb9f8" xsi:nil="true"/>
    <Owner xmlns="417d8e83-331d-4fe5-b637-793fc3edb9f8">
      <UserInfo>
        <DisplayName/>
        <AccountId xsi:nil="true"/>
        <AccountType/>
      </UserInfo>
    </Owner>
    <Distribution_Groups xmlns="417d8e83-331d-4fe5-b637-793fc3edb9f8" xsi:nil="true"/>
    <Templates xmlns="417d8e83-331d-4fe5-b637-793fc3edb9f8" xsi:nil="true"/>
    <FolderType xmlns="417d8e83-331d-4fe5-b637-793fc3edb9f8" xsi:nil="true"/>
    <LMS_Mappings xmlns="417d8e83-331d-4fe5-b637-793fc3edb9f8" xsi:nil="true"/>
    <Has_Leaders_Only_SectionGroup xmlns="417d8e83-331d-4fe5-b637-793fc3edb9f8" xsi:nil="true"/>
    <Leaders xmlns="417d8e83-331d-4fe5-b637-793fc3edb9f8">
      <UserInfo>
        <DisplayName/>
        <AccountId xsi:nil="true"/>
        <AccountType/>
      </UserInfo>
    </Leaders>
    <DefaultSectionNames xmlns="417d8e83-331d-4fe5-b637-793fc3edb9f8" xsi:nil="true"/>
    <Invited_Members xmlns="417d8e83-331d-4fe5-b637-793fc3edb9f8" xsi:nil="true"/>
    <Members xmlns="417d8e83-331d-4fe5-b637-793fc3edb9f8">
      <UserInfo>
        <DisplayName/>
        <AccountId xsi:nil="true"/>
        <AccountType/>
      </UserInfo>
    </Members>
    <Self_Registration_Enabled xmlns="417d8e83-331d-4fe5-b637-793fc3edb9f8" xsi:nil="true"/>
    <CultureName xmlns="417d8e83-331d-4fe5-b637-793fc3edb9f8" xsi:nil="true"/>
    <IsNotebookLocked xmlns="417d8e83-331d-4fe5-b637-793fc3edb9f8" xsi:nil="true"/>
    <Is_Collaboration_Space_Locked xmlns="417d8e83-331d-4fe5-b637-793fc3edb9f8" xsi:nil="true"/>
    <Member_Groups xmlns="417d8e83-331d-4fe5-b637-793fc3edb9f8">
      <UserInfo>
        <DisplayName/>
        <AccountId xsi:nil="true"/>
        <AccountType/>
      </UserInfo>
    </Member_Groups>
    <NotebookType xmlns="417d8e83-331d-4fe5-b637-793fc3edb9f8" xsi:nil="true"/>
    <AppVersion xmlns="417d8e83-331d-4fe5-b637-793fc3edb9f8" xsi:nil="true"/>
    <TeamsChannelId xmlns="417d8e83-331d-4fe5-b637-793fc3edb9f8" xsi:nil="true"/>
    <Invited_Leaders xmlns="417d8e83-331d-4fe5-b637-793fc3edb9f8" xsi:nil="true"/>
  </documentManagement>
</p:properties>
</file>

<file path=customXml/itemProps1.xml><?xml version="1.0" encoding="utf-8"?>
<ds:datastoreItem xmlns:ds="http://schemas.openxmlformats.org/officeDocument/2006/customXml" ds:itemID="{FEFBEC5F-E2F3-4AD4-B761-509FF5548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d8e83-331d-4fe5-b637-793fc3edb9f8"/>
    <ds:schemaRef ds:uri="325a0f20-9a66-4086-b593-1e9886db82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CDC14-AB00-4BA5-8C4A-AF5298B180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134062-89E8-437B-AEBE-14231384A2B7}">
  <ds:schemaRefs>
    <ds:schemaRef ds:uri="417d8e83-331d-4fe5-b637-793fc3edb9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590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presentation template</vt:lpstr>
      <vt:lpstr>Course title and date of event</vt:lpstr>
      <vt:lpstr>Welcome to the session</vt:lpstr>
      <vt:lpstr>Session overview </vt:lpstr>
      <vt:lpstr>Canvas pre-enrolment page </vt:lpstr>
      <vt:lpstr>Term 1 modules </vt:lpstr>
      <vt:lpstr>Term 1 – September – December 2023</vt:lpstr>
      <vt:lpstr>Spring and Summer Terms 2024</vt:lpstr>
      <vt:lpstr>Sharing ideas – children’s books </vt:lpstr>
      <vt:lpstr>Updates going forward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Walker</dc:creator>
  <cp:lastModifiedBy>Sally Eales</cp:lastModifiedBy>
  <cp:revision>53</cp:revision>
  <dcterms:created xsi:type="dcterms:W3CDTF">2020-11-17T13:42:18Z</dcterms:created>
  <dcterms:modified xsi:type="dcterms:W3CDTF">2023-06-26T17:18:22Z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0x0101002EA5B741308FC3458906C51E6CCECDF6</vt:lpwstr>
  </property>
</Properties>
</file>