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71" r:id="rId7"/>
    <p:sldId id="272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B5945-8CB7-47D9-8EF8-C8950C01A3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3E6A877-7DC5-4B89-BB2F-C8A29E1823D1}">
      <dgm:prSet phldrT="[Text]"/>
      <dgm:spPr/>
      <dgm:t>
        <a:bodyPr/>
        <a:lstStyle/>
        <a:p>
          <a:r>
            <a:rPr lang="en-GB" dirty="0"/>
            <a:t>1.  Social Psychology of Leadership</a:t>
          </a:r>
        </a:p>
      </dgm:t>
    </dgm:pt>
    <dgm:pt modelId="{29FD4A7B-F21D-4B5F-B83A-4537312E7829}" type="parTrans" cxnId="{2BEB3655-18E9-4526-B6EA-5FBDFAF38ED9}">
      <dgm:prSet/>
      <dgm:spPr/>
      <dgm:t>
        <a:bodyPr/>
        <a:lstStyle/>
        <a:p>
          <a:endParaRPr lang="en-GB"/>
        </a:p>
      </dgm:t>
    </dgm:pt>
    <dgm:pt modelId="{B9923C18-5BE2-401B-A631-0AF21F84C276}" type="sibTrans" cxnId="{2BEB3655-18E9-4526-B6EA-5FBDFAF38ED9}">
      <dgm:prSet/>
      <dgm:spPr/>
      <dgm:t>
        <a:bodyPr/>
        <a:lstStyle/>
        <a:p>
          <a:endParaRPr lang="en-GB"/>
        </a:p>
      </dgm:t>
    </dgm:pt>
    <dgm:pt modelId="{A2EABADD-D140-46AA-A6D1-6EB62F85FDA4}">
      <dgm:prSet phldrT="[Text]"/>
      <dgm:spPr/>
      <dgm:t>
        <a:bodyPr/>
        <a:lstStyle/>
        <a:p>
          <a:r>
            <a:rPr lang="en-GB" dirty="0"/>
            <a:t>2. Leadership in contemporary contexts</a:t>
          </a:r>
        </a:p>
      </dgm:t>
    </dgm:pt>
    <dgm:pt modelId="{7F710F1B-A019-4241-9044-B03161717B9C}" type="parTrans" cxnId="{6681E063-4363-4A86-9052-46022500C664}">
      <dgm:prSet/>
      <dgm:spPr/>
      <dgm:t>
        <a:bodyPr/>
        <a:lstStyle/>
        <a:p>
          <a:endParaRPr lang="en-GB"/>
        </a:p>
      </dgm:t>
    </dgm:pt>
    <dgm:pt modelId="{3E269E29-B304-407B-9FBC-93079150F7D3}" type="sibTrans" cxnId="{6681E063-4363-4A86-9052-46022500C664}">
      <dgm:prSet/>
      <dgm:spPr/>
      <dgm:t>
        <a:bodyPr/>
        <a:lstStyle/>
        <a:p>
          <a:endParaRPr lang="en-GB"/>
        </a:p>
      </dgm:t>
    </dgm:pt>
    <dgm:pt modelId="{0CED1A63-73AD-42D8-B8FB-A77C263AB154}">
      <dgm:prSet phldrT="[Text]"/>
      <dgm:spPr/>
      <dgm:t>
        <a:bodyPr/>
        <a:lstStyle/>
        <a:p>
          <a:r>
            <a:rPr lang="en-GB" dirty="0"/>
            <a:t>3. Psychology of Organisations</a:t>
          </a:r>
        </a:p>
      </dgm:t>
    </dgm:pt>
    <dgm:pt modelId="{9093D34D-2E04-4A4F-8BEF-F526D8BCCDE2}" type="parTrans" cxnId="{1946A637-09D2-4193-B3E3-EA9B7E87CBEC}">
      <dgm:prSet/>
      <dgm:spPr/>
      <dgm:t>
        <a:bodyPr/>
        <a:lstStyle/>
        <a:p>
          <a:endParaRPr lang="en-GB"/>
        </a:p>
      </dgm:t>
    </dgm:pt>
    <dgm:pt modelId="{49D0E2EE-CDFF-4DCE-A557-D11740867185}" type="sibTrans" cxnId="{1946A637-09D2-4193-B3E3-EA9B7E87CBEC}">
      <dgm:prSet/>
      <dgm:spPr/>
      <dgm:t>
        <a:bodyPr/>
        <a:lstStyle/>
        <a:p>
          <a:endParaRPr lang="en-GB"/>
        </a:p>
      </dgm:t>
    </dgm:pt>
    <dgm:pt modelId="{38D249FC-A5CB-4570-BBF5-09A9B380A4DE}" type="pres">
      <dgm:prSet presAssocID="{AF1B5945-8CB7-47D9-8EF8-C8950C01A3DC}" presName="Name0" presStyleCnt="0">
        <dgm:presLayoutVars>
          <dgm:dir/>
          <dgm:resizeHandles val="exact"/>
        </dgm:presLayoutVars>
      </dgm:prSet>
      <dgm:spPr/>
    </dgm:pt>
    <dgm:pt modelId="{1E8B99B3-E579-4821-8EF0-651BF5DFC590}" type="pres">
      <dgm:prSet presAssocID="{B3E6A877-7DC5-4B89-BB2F-C8A29E1823D1}" presName="node" presStyleLbl="node1" presStyleIdx="0" presStyleCnt="3">
        <dgm:presLayoutVars>
          <dgm:bulletEnabled val="1"/>
        </dgm:presLayoutVars>
      </dgm:prSet>
      <dgm:spPr/>
    </dgm:pt>
    <dgm:pt modelId="{B50E0D96-F0E2-4AE1-84AE-08221165466C}" type="pres">
      <dgm:prSet presAssocID="{B9923C18-5BE2-401B-A631-0AF21F84C276}" presName="sibTrans" presStyleLbl="sibTrans2D1" presStyleIdx="0" presStyleCnt="2"/>
      <dgm:spPr/>
    </dgm:pt>
    <dgm:pt modelId="{4A7F0D39-EDD7-4054-86EB-EBD50C5A5C7C}" type="pres">
      <dgm:prSet presAssocID="{B9923C18-5BE2-401B-A631-0AF21F84C276}" presName="connectorText" presStyleLbl="sibTrans2D1" presStyleIdx="0" presStyleCnt="2"/>
      <dgm:spPr/>
    </dgm:pt>
    <dgm:pt modelId="{15880FAE-AC9F-4D97-955B-1A922EC8423A}" type="pres">
      <dgm:prSet presAssocID="{A2EABADD-D140-46AA-A6D1-6EB62F85FDA4}" presName="node" presStyleLbl="node1" presStyleIdx="1" presStyleCnt="3">
        <dgm:presLayoutVars>
          <dgm:bulletEnabled val="1"/>
        </dgm:presLayoutVars>
      </dgm:prSet>
      <dgm:spPr/>
    </dgm:pt>
    <dgm:pt modelId="{B84ECA19-6143-4463-888A-D424730C9634}" type="pres">
      <dgm:prSet presAssocID="{3E269E29-B304-407B-9FBC-93079150F7D3}" presName="sibTrans" presStyleLbl="sibTrans2D1" presStyleIdx="1" presStyleCnt="2"/>
      <dgm:spPr/>
    </dgm:pt>
    <dgm:pt modelId="{46E9A637-A7C4-4D1F-93DE-7E4D5F5F63E4}" type="pres">
      <dgm:prSet presAssocID="{3E269E29-B304-407B-9FBC-93079150F7D3}" presName="connectorText" presStyleLbl="sibTrans2D1" presStyleIdx="1" presStyleCnt="2"/>
      <dgm:spPr/>
    </dgm:pt>
    <dgm:pt modelId="{4CCD98F6-7AF5-4584-8CDB-63F3BA6F59E5}" type="pres">
      <dgm:prSet presAssocID="{0CED1A63-73AD-42D8-B8FB-A77C263AB154}" presName="node" presStyleLbl="node1" presStyleIdx="2" presStyleCnt="3">
        <dgm:presLayoutVars>
          <dgm:bulletEnabled val="1"/>
        </dgm:presLayoutVars>
      </dgm:prSet>
      <dgm:spPr/>
    </dgm:pt>
  </dgm:ptLst>
  <dgm:cxnLst>
    <dgm:cxn modelId="{4FA9DA06-D7F2-4AD8-A467-0E2FD2B0445B}" type="presOf" srcId="{B9923C18-5BE2-401B-A631-0AF21F84C276}" destId="{4A7F0D39-EDD7-4054-86EB-EBD50C5A5C7C}" srcOrd="1" destOrd="0" presId="urn:microsoft.com/office/officeart/2005/8/layout/process1"/>
    <dgm:cxn modelId="{13196823-746D-44E1-92DB-86F670029041}" type="presOf" srcId="{AF1B5945-8CB7-47D9-8EF8-C8950C01A3DC}" destId="{38D249FC-A5CB-4570-BBF5-09A9B380A4DE}" srcOrd="0" destOrd="0" presId="urn:microsoft.com/office/officeart/2005/8/layout/process1"/>
    <dgm:cxn modelId="{8E718F30-D228-43C3-B7A8-9E90BAE5C5F4}" type="presOf" srcId="{A2EABADD-D140-46AA-A6D1-6EB62F85FDA4}" destId="{15880FAE-AC9F-4D97-955B-1A922EC8423A}" srcOrd="0" destOrd="0" presId="urn:microsoft.com/office/officeart/2005/8/layout/process1"/>
    <dgm:cxn modelId="{C48EB331-4FBD-4448-A88B-87ED2FAF4CE6}" type="presOf" srcId="{0CED1A63-73AD-42D8-B8FB-A77C263AB154}" destId="{4CCD98F6-7AF5-4584-8CDB-63F3BA6F59E5}" srcOrd="0" destOrd="0" presId="urn:microsoft.com/office/officeart/2005/8/layout/process1"/>
    <dgm:cxn modelId="{1946A637-09D2-4193-B3E3-EA9B7E87CBEC}" srcId="{AF1B5945-8CB7-47D9-8EF8-C8950C01A3DC}" destId="{0CED1A63-73AD-42D8-B8FB-A77C263AB154}" srcOrd="2" destOrd="0" parTransId="{9093D34D-2E04-4A4F-8BEF-F526D8BCCDE2}" sibTransId="{49D0E2EE-CDFF-4DCE-A557-D11740867185}"/>
    <dgm:cxn modelId="{6681E063-4363-4A86-9052-46022500C664}" srcId="{AF1B5945-8CB7-47D9-8EF8-C8950C01A3DC}" destId="{A2EABADD-D140-46AA-A6D1-6EB62F85FDA4}" srcOrd="1" destOrd="0" parTransId="{7F710F1B-A019-4241-9044-B03161717B9C}" sibTransId="{3E269E29-B304-407B-9FBC-93079150F7D3}"/>
    <dgm:cxn modelId="{2BEB3655-18E9-4526-B6EA-5FBDFAF38ED9}" srcId="{AF1B5945-8CB7-47D9-8EF8-C8950C01A3DC}" destId="{B3E6A877-7DC5-4B89-BB2F-C8A29E1823D1}" srcOrd="0" destOrd="0" parTransId="{29FD4A7B-F21D-4B5F-B83A-4537312E7829}" sibTransId="{B9923C18-5BE2-401B-A631-0AF21F84C276}"/>
    <dgm:cxn modelId="{B0357657-CD02-46C7-90D6-EAF2663343F5}" type="presOf" srcId="{3E269E29-B304-407B-9FBC-93079150F7D3}" destId="{B84ECA19-6143-4463-888A-D424730C9634}" srcOrd="0" destOrd="0" presId="urn:microsoft.com/office/officeart/2005/8/layout/process1"/>
    <dgm:cxn modelId="{E7ABB27B-EB5E-47F2-8D75-DE7266614104}" type="presOf" srcId="{B3E6A877-7DC5-4B89-BB2F-C8A29E1823D1}" destId="{1E8B99B3-E579-4821-8EF0-651BF5DFC590}" srcOrd="0" destOrd="0" presId="urn:microsoft.com/office/officeart/2005/8/layout/process1"/>
    <dgm:cxn modelId="{DDA636C7-A18C-4E3B-894C-3349790EBE8A}" type="presOf" srcId="{B9923C18-5BE2-401B-A631-0AF21F84C276}" destId="{B50E0D96-F0E2-4AE1-84AE-08221165466C}" srcOrd="0" destOrd="0" presId="urn:microsoft.com/office/officeart/2005/8/layout/process1"/>
    <dgm:cxn modelId="{79E50BDE-0E65-4240-AC57-45AAA6873F34}" type="presOf" srcId="{3E269E29-B304-407B-9FBC-93079150F7D3}" destId="{46E9A637-A7C4-4D1F-93DE-7E4D5F5F63E4}" srcOrd="1" destOrd="0" presId="urn:microsoft.com/office/officeart/2005/8/layout/process1"/>
    <dgm:cxn modelId="{BF21335B-1C41-406B-A74C-0A4E8CAF4695}" type="presParOf" srcId="{38D249FC-A5CB-4570-BBF5-09A9B380A4DE}" destId="{1E8B99B3-E579-4821-8EF0-651BF5DFC590}" srcOrd="0" destOrd="0" presId="urn:microsoft.com/office/officeart/2005/8/layout/process1"/>
    <dgm:cxn modelId="{89E59D99-42AD-4C48-AEC1-A5261A0A0C24}" type="presParOf" srcId="{38D249FC-A5CB-4570-BBF5-09A9B380A4DE}" destId="{B50E0D96-F0E2-4AE1-84AE-08221165466C}" srcOrd="1" destOrd="0" presId="urn:microsoft.com/office/officeart/2005/8/layout/process1"/>
    <dgm:cxn modelId="{CE359B4A-A508-42F1-8BDF-C05B024E3E70}" type="presParOf" srcId="{B50E0D96-F0E2-4AE1-84AE-08221165466C}" destId="{4A7F0D39-EDD7-4054-86EB-EBD50C5A5C7C}" srcOrd="0" destOrd="0" presId="urn:microsoft.com/office/officeart/2005/8/layout/process1"/>
    <dgm:cxn modelId="{6E2CBCCA-FBD1-4B36-A16E-491B092F02AB}" type="presParOf" srcId="{38D249FC-A5CB-4570-BBF5-09A9B380A4DE}" destId="{15880FAE-AC9F-4D97-955B-1A922EC8423A}" srcOrd="2" destOrd="0" presId="urn:microsoft.com/office/officeart/2005/8/layout/process1"/>
    <dgm:cxn modelId="{EA7B6BC5-1FF2-4CE4-A542-A000BDA01694}" type="presParOf" srcId="{38D249FC-A5CB-4570-BBF5-09A9B380A4DE}" destId="{B84ECA19-6143-4463-888A-D424730C9634}" srcOrd="3" destOrd="0" presId="urn:microsoft.com/office/officeart/2005/8/layout/process1"/>
    <dgm:cxn modelId="{9358D188-CBF8-454B-A211-BF5500142BD7}" type="presParOf" srcId="{B84ECA19-6143-4463-888A-D424730C9634}" destId="{46E9A637-A7C4-4D1F-93DE-7E4D5F5F63E4}" srcOrd="0" destOrd="0" presId="urn:microsoft.com/office/officeart/2005/8/layout/process1"/>
    <dgm:cxn modelId="{50AE21E7-4543-4261-80D2-3221A03C72C3}" type="presParOf" srcId="{38D249FC-A5CB-4570-BBF5-09A9B380A4DE}" destId="{4CCD98F6-7AF5-4584-8CDB-63F3BA6F59E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2027F-81C7-46AC-8DC4-0020F5692A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401D1C9-046A-4463-B3B6-569AE2758082}">
      <dgm:prSet phldrT="[Text]"/>
      <dgm:spPr/>
      <dgm:t>
        <a:bodyPr/>
        <a:lstStyle/>
        <a:p>
          <a:r>
            <a:rPr lang="en-GB" dirty="0"/>
            <a:t>4. Research Methods</a:t>
          </a:r>
        </a:p>
      </dgm:t>
    </dgm:pt>
    <dgm:pt modelId="{BCD4B36A-98B7-4358-9B99-7616978F90A6}" type="parTrans" cxnId="{C55C6EC3-DAA8-4F9B-950B-A717E5ADB11B}">
      <dgm:prSet/>
      <dgm:spPr/>
      <dgm:t>
        <a:bodyPr/>
        <a:lstStyle/>
        <a:p>
          <a:endParaRPr lang="en-GB"/>
        </a:p>
      </dgm:t>
    </dgm:pt>
    <dgm:pt modelId="{C3097BFE-DE77-4B17-8818-9B699A7359A4}" type="sibTrans" cxnId="{C55C6EC3-DAA8-4F9B-950B-A717E5ADB11B}">
      <dgm:prSet/>
      <dgm:spPr/>
      <dgm:t>
        <a:bodyPr/>
        <a:lstStyle/>
        <a:p>
          <a:endParaRPr lang="en-GB"/>
        </a:p>
      </dgm:t>
    </dgm:pt>
    <dgm:pt modelId="{A9D2E8C0-420F-4A2A-A521-365713B02165}">
      <dgm:prSet phldrT="[Text]"/>
      <dgm:spPr/>
      <dgm:t>
        <a:bodyPr/>
        <a:lstStyle/>
        <a:p>
          <a:r>
            <a:rPr lang="en-GB" dirty="0"/>
            <a:t>5. Leadership Project</a:t>
          </a:r>
        </a:p>
      </dgm:t>
    </dgm:pt>
    <dgm:pt modelId="{B56F3BA2-6D88-4E7C-BB4F-50EF7F2A1EAE}" type="parTrans" cxnId="{1FF5682B-DCED-4527-A405-A047FAAB5D73}">
      <dgm:prSet/>
      <dgm:spPr/>
      <dgm:t>
        <a:bodyPr/>
        <a:lstStyle/>
        <a:p>
          <a:endParaRPr lang="en-GB"/>
        </a:p>
      </dgm:t>
    </dgm:pt>
    <dgm:pt modelId="{D448ADC6-67F6-41AB-AEC5-FB59CFD4F316}" type="sibTrans" cxnId="{1FF5682B-DCED-4527-A405-A047FAAB5D73}">
      <dgm:prSet/>
      <dgm:spPr/>
      <dgm:t>
        <a:bodyPr/>
        <a:lstStyle/>
        <a:p>
          <a:endParaRPr lang="en-GB"/>
        </a:p>
      </dgm:t>
    </dgm:pt>
    <dgm:pt modelId="{25E9F3CC-2469-4695-8F0A-0858869F6519}" type="pres">
      <dgm:prSet presAssocID="{B482027F-81C7-46AC-8DC4-0020F5692AE5}" presName="Name0" presStyleCnt="0">
        <dgm:presLayoutVars>
          <dgm:dir/>
          <dgm:resizeHandles val="exact"/>
        </dgm:presLayoutVars>
      </dgm:prSet>
      <dgm:spPr/>
    </dgm:pt>
    <dgm:pt modelId="{273A012A-6EDA-4724-B3BD-B198A6B16177}" type="pres">
      <dgm:prSet presAssocID="{8401D1C9-046A-4463-B3B6-569AE2758082}" presName="node" presStyleLbl="node1" presStyleIdx="0" presStyleCnt="2">
        <dgm:presLayoutVars>
          <dgm:bulletEnabled val="1"/>
        </dgm:presLayoutVars>
      </dgm:prSet>
      <dgm:spPr/>
    </dgm:pt>
    <dgm:pt modelId="{8D0458B7-986C-4DC0-B180-D595A9E4A9F0}" type="pres">
      <dgm:prSet presAssocID="{C3097BFE-DE77-4B17-8818-9B699A7359A4}" presName="sibTrans" presStyleLbl="sibTrans2D1" presStyleIdx="0" presStyleCnt="1"/>
      <dgm:spPr/>
    </dgm:pt>
    <dgm:pt modelId="{EF8E157D-94BD-4246-823A-3624E890DFD7}" type="pres">
      <dgm:prSet presAssocID="{C3097BFE-DE77-4B17-8818-9B699A7359A4}" presName="connectorText" presStyleLbl="sibTrans2D1" presStyleIdx="0" presStyleCnt="1"/>
      <dgm:spPr/>
    </dgm:pt>
    <dgm:pt modelId="{BFCBDFFC-A2B4-4E35-A2D4-5DE74CA1DED4}" type="pres">
      <dgm:prSet presAssocID="{A9D2E8C0-420F-4A2A-A521-365713B02165}" presName="node" presStyleLbl="node1" presStyleIdx="1" presStyleCnt="2">
        <dgm:presLayoutVars>
          <dgm:bulletEnabled val="1"/>
        </dgm:presLayoutVars>
      </dgm:prSet>
      <dgm:spPr/>
    </dgm:pt>
  </dgm:ptLst>
  <dgm:cxnLst>
    <dgm:cxn modelId="{F1E93E2B-5173-4A4C-A3FA-72156269AA23}" type="presOf" srcId="{B482027F-81C7-46AC-8DC4-0020F5692AE5}" destId="{25E9F3CC-2469-4695-8F0A-0858869F6519}" srcOrd="0" destOrd="0" presId="urn:microsoft.com/office/officeart/2005/8/layout/process1"/>
    <dgm:cxn modelId="{1FF5682B-DCED-4527-A405-A047FAAB5D73}" srcId="{B482027F-81C7-46AC-8DC4-0020F5692AE5}" destId="{A9D2E8C0-420F-4A2A-A521-365713B02165}" srcOrd="1" destOrd="0" parTransId="{B56F3BA2-6D88-4E7C-BB4F-50EF7F2A1EAE}" sibTransId="{D448ADC6-67F6-41AB-AEC5-FB59CFD4F316}"/>
    <dgm:cxn modelId="{04F89437-E8E2-4D2D-BB99-BF90DE066A9B}" type="presOf" srcId="{C3097BFE-DE77-4B17-8818-9B699A7359A4}" destId="{8D0458B7-986C-4DC0-B180-D595A9E4A9F0}" srcOrd="0" destOrd="0" presId="urn:microsoft.com/office/officeart/2005/8/layout/process1"/>
    <dgm:cxn modelId="{CE25FF59-0E8D-4622-9BA3-438F5C3F08F0}" type="presOf" srcId="{8401D1C9-046A-4463-B3B6-569AE2758082}" destId="{273A012A-6EDA-4724-B3BD-B198A6B16177}" srcOrd="0" destOrd="0" presId="urn:microsoft.com/office/officeart/2005/8/layout/process1"/>
    <dgm:cxn modelId="{8CAF138B-0DD1-48A8-B7D9-77D441275387}" type="presOf" srcId="{C3097BFE-DE77-4B17-8818-9B699A7359A4}" destId="{EF8E157D-94BD-4246-823A-3624E890DFD7}" srcOrd="1" destOrd="0" presId="urn:microsoft.com/office/officeart/2005/8/layout/process1"/>
    <dgm:cxn modelId="{2EECC8AC-33F1-4878-B309-E5C14F4B25EF}" type="presOf" srcId="{A9D2E8C0-420F-4A2A-A521-365713B02165}" destId="{BFCBDFFC-A2B4-4E35-A2D4-5DE74CA1DED4}" srcOrd="0" destOrd="0" presId="urn:microsoft.com/office/officeart/2005/8/layout/process1"/>
    <dgm:cxn modelId="{C55C6EC3-DAA8-4F9B-950B-A717E5ADB11B}" srcId="{B482027F-81C7-46AC-8DC4-0020F5692AE5}" destId="{8401D1C9-046A-4463-B3B6-569AE2758082}" srcOrd="0" destOrd="0" parTransId="{BCD4B36A-98B7-4358-9B99-7616978F90A6}" sibTransId="{C3097BFE-DE77-4B17-8818-9B699A7359A4}"/>
    <dgm:cxn modelId="{150D9C09-EDB6-4D2C-9FA5-DAEF6DA42B82}" type="presParOf" srcId="{25E9F3CC-2469-4695-8F0A-0858869F6519}" destId="{273A012A-6EDA-4724-B3BD-B198A6B16177}" srcOrd="0" destOrd="0" presId="urn:microsoft.com/office/officeart/2005/8/layout/process1"/>
    <dgm:cxn modelId="{4B82B393-76A6-499C-80C8-A0DEE86870C0}" type="presParOf" srcId="{25E9F3CC-2469-4695-8F0A-0858869F6519}" destId="{8D0458B7-986C-4DC0-B180-D595A9E4A9F0}" srcOrd="1" destOrd="0" presId="urn:microsoft.com/office/officeart/2005/8/layout/process1"/>
    <dgm:cxn modelId="{AE2C4AF9-7096-4DAA-BE7D-E57FA2061E76}" type="presParOf" srcId="{8D0458B7-986C-4DC0-B180-D595A9E4A9F0}" destId="{EF8E157D-94BD-4246-823A-3624E890DFD7}" srcOrd="0" destOrd="0" presId="urn:microsoft.com/office/officeart/2005/8/layout/process1"/>
    <dgm:cxn modelId="{A58F92B5-FB8F-4D15-BF88-ACE1F53C2C99}" type="presParOf" srcId="{25E9F3CC-2469-4695-8F0A-0858869F6519}" destId="{BFCBDFFC-A2B4-4E35-A2D4-5DE74CA1DED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1B5945-8CB7-47D9-8EF8-C8950C01A3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3E6A877-7DC5-4B89-BB2F-C8A29E1823D1}">
      <dgm:prSet phldrT="[Text]"/>
      <dgm:spPr/>
      <dgm:t>
        <a:bodyPr/>
        <a:lstStyle/>
        <a:p>
          <a:r>
            <a:rPr lang="en-GB" dirty="0"/>
            <a:t>1.  Social Psychology of Leadership</a:t>
          </a:r>
        </a:p>
      </dgm:t>
    </dgm:pt>
    <dgm:pt modelId="{29FD4A7B-F21D-4B5F-B83A-4537312E7829}" type="parTrans" cxnId="{2BEB3655-18E9-4526-B6EA-5FBDFAF38ED9}">
      <dgm:prSet/>
      <dgm:spPr/>
      <dgm:t>
        <a:bodyPr/>
        <a:lstStyle/>
        <a:p>
          <a:endParaRPr lang="en-GB"/>
        </a:p>
      </dgm:t>
    </dgm:pt>
    <dgm:pt modelId="{B9923C18-5BE2-401B-A631-0AF21F84C276}" type="sibTrans" cxnId="{2BEB3655-18E9-4526-B6EA-5FBDFAF38ED9}">
      <dgm:prSet/>
      <dgm:spPr/>
      <dgm:t>
        <a:bodyPr/>
        <a:lstStyle/>
        <a:p>
          <a:endParaRPr lang="en-GB"/>
        </a:p>
      </dgm:t>
    </dgm:pt>
    <dgm:pt modelId="{A2EABADD-D140-46AA-A6D1-6EB62F85FDA4}">
      <dgm:prSet phldrT="[Text]"/>
      <dgm:spPr/>
      <dgm:t>
        <a:bodyPr/>
        <a:lstStyle/>
        <a:p>
          <a:r>
            <a:rPr lang="en-GB" dirty="0"/>
            <a:t>2. Leadership in contemporary contexts</a:t>
          </a:r>
        </a:p>
      </dgm:t>
    </dgm:pt>
    <dgm:pt modelId="{7F710F1B-A019-4241-9044-B03161717B9C}" type="parTrans" cxnId="{6681E063-4363-4A86-9052-46022500C664}">
      <dgm:prSet/>
      <dgm:spPr/>
      <dgm:t>
        <a:bodyPr/>
        <a:lstStyle/>
        <a:p>
          <a:endParaRPr lang="en-GB"/>
        </a:p>
      </dgm:t>
    </dgm:pt>
    <dgm:pt modelId="{3E269E29-B304-407B-9FBC-93079150F7D3}" type="sibTrans" cxnId="{6681E063-4363-4A86-9052-46022500C664}">
      <dgm:prSet/>
      <dgm:spPr/>
      <dgm:t>
        <a:bodyPr/>
        <a:lstStyle/>
        <a:p>
          <a:endParaRPr lang="en-GB"/>
        </a:p>
      </dgm:t>
    </dgm:pt>
    <dgm:pt modelId="{0CED1A63-73AD-42D8-B8FB-A77C263AB154}">
      <dgm:prSet phldrT="[Text]"/>
      <dgm:spPr/>
      <dgm:t>
        <a:bodyPr/>
        <a:lstStyle/>
        <a:p>
          <a:r>
            <a:rPr lang="en-GB" dirty="0"/>
            <a:t>3. Psychology of Organisations</a:t>
          </a:r>
        </a:p>
      </dgm:t>
    </dgm:pt>
    <dgm:pt modelId="{9093D34D-2E04-4A4F-8BEF-F526D8BCCDE2}" type="parTrans" cxnId="{1946A637-09D2-4193-B3E3-EA9B7E87CBEC}">
      <dgm:prSet/>
      <dgm:spPr/>
      <dgm:t>
        <a:bodyPr/>
        <a:lstStyle/>
        <a:p>
          <a:endParaRPr lang="en-GB"/>
        </a:p>
      </dgm:t>
    </dgm:pt>
    <dgm:pt modelId="{49D0E2EE-CDFF-4DCE-A557-D11740867185}" type="sibTrans" cxnId="{1946A637-09D2-4193-B3E3-EA9B7E87CBEC}">
      <dgm:prSet/>
      <dgm:spPr/>
      <dgm:t>
        <a:bodyPr/>
        <a:lstStyle/>
        <a:p>
          <a:endParaRPr lang="en-GB"/>
        </a:p>
      </dgm:t>
    </dgm:pt>
    <dgm:pt modelId="{38D249FC-A5CB-4570-BBF5-09A9B380A4DE}" type="pres">
      <dgm:prSet presAssocID="{AF1B5945-8CB7-47D9-8EF8-C8950C01A3DC}" presName="Name0" presStyleCnt="0">
        <dgm:presLayoutVars>
          <dgm:dir/>
          <dgm:resizeHandles val="exact"/>
        </dgm:presLayoutVars>
      </dgm:prSet>
      <dgm:spPr/>
    </dgm:pt>
    <dgm:pt modelId="{1E8B99B3-E579-4821-8EF0-651BF5DFC590}" type="pres">
      <dgm:prSet presAssocID="{B3E6A877-7DC5-4B89-BB2F-C8A29E1823D1}" presName="node" presStyleLbl="node1" presStyleIdx="0" presStyleCnt="3">
        <dgm:presLayoutVars>
          <dgm:bulletEnabled val="1"/>
        </dgm:presLayoutVars>
      </dgm:prSet>
      <dgm:spPr/>
    </dgm:pt>
    <dgm:pt modelId="{B50E0D96-F0E2-4AE1-84AE-08221165466C}" type="pres">
      <dgm:prSet presAssocID="{B9923C18-5BE2-401B-A631-0AF21F84C276}" presName="sibTrans" presStyleLbl="sibTrans2D1" presStyleIdx="0" presStyleCnt="2"/>
      <dgm:spPr/>
    </dgm:pt>
    <dgm:pt modelId="{4A7F0D39-EDD7-4054-86EB-EBD50C5A5C7C}" type="pres">
      <dgm:prSet presAssocID="{B9923C18-5BE2-401B-A631-0AF21F84C276}" presName="connectorText" presStyleLbl="sibTrans2D1" presStyleIdx="0" presStyleCnt="2"/>
      <dgm:spPr/>
    </dgm:pt>
    <dgm:pt modelId="{15880FAE-AC9F-4D97-955B-1A922EC8423A}" type="pres">
      <dgm:prSet presAssocID="{A2EABADD-D140-46AA-A6D1-6EB62F85FDA4}" presName="node" presStyleLbl="node1" presStyleIdx="1" presStyleCnt="3">
        <dgm:presLayoutVars>
          <dgm:bulletEnabled val="1"/>
        </dgm:presLayoutVars>
      </dgm:prSet>
      <dgm:spPr/>
    </dgm:pt>
    <dgm:pt modelId="{B84ECA19-6143-4463-888A-D424730C9634}" type="pres">
      <dgm:prSet presAssocID="{3E269E29-B304-407B-9FBC-93079150F7D3}" presName="sibTrans" presStyleLbl="sibTrans2D1" presStyleIdx="1" presStyleCnt="2"/>
      <dgm:spPr/>
    </dgm:pt>
    <dgm:pt modelId="{46E9A637-A7C4-4D1F-93DE-7E4D5F5F63E4}" type="pres">
      <dgm:prSet presAssocID="{3E269E29-B304-407B-9FBC-93079150F7D3}" presName="connectorText" presStyleLbl="sibTrans2D1" presStyleIdx="1" presStyleCnt="2"/>
      <dgm:spPr/>
    </dgm:pt>
    <dgm:pt modelId="{4CCD98F6-7AF5-4584-8CDB-63F3BA6F59E5}" type="pres">
      <dgm:prSet presAssocID="{0CED1A63-73AD-42D8-B8FB-A77C263AB154}" presName="node" presStyleLbl="node1" presStyleIdx="2" presStyleCnt="3">
        <dgm:presLayoutVars>
          <dgm:bulletEnabled val="1"/>
        </dgm:presLayoutVars>
      </dgm:prSet>
      <dgm:spPr/>
    </dgm:pt>
  </dgm:ptLst>
  <dgm:cxnLst>
    <dgm:cxn modelId="{4FA9DA06-D7F2-4AD8-A467-0E2FD2B0445B}" type="presOf" srcId="{B9923C18-5BE2-401B-A631-0AF21F84C276}" destId="{4A7F0D39-EDD7-4054-86EB-EBD50C5A5C7C}" srcOrd="1" destOrd="0" presId="urn:microsoft.com/office/officeart/2005/8/layout/process1"/>
    <dgm:cxn modelId="{13196823-746D-44E1-92DB-86F670029041}" type="presOf" srcId="{AF1B5945-8CB7-47D9-8EF8-C8950C01A3DC}" destId="{38D249FC-A5CB-4570-BBF5-09A9B380A4DE}" srcOrd="0" destOrd="0" presId="urn:microsoft.com/office/officeart/2005/8/layout/process1"/>
    <dgm:cxn modelId="{8E718F30-D228-43C3-B7A8-9E90BAE5C5F4}" type="presOf" srcId="{A2EABADD-D140-46AA-A6D1-6EB62F85FDA4}" destId="{15880FAE-AC9F-4D97-955B-1A922EC8423A}" srcOrd="0" destOrd="0" presId="urn:microsoft.com/office/officeart/2005/8/layout/process1"/>
    <dgm:cxn modelId="{C48EB331-4FBD-4448-A88B-87ED2FAF4CE6}" type="presOf" srcId="{0CED1A63-73AD-42D8-B8FB-A77C263AB154}" destId="{4CCD98F6-7AF5-4584-8CDB-63F3BA6F59E5}" srcOrd="0" destOrd="0" presId="urn:microsoft.com/office/officeart/2005/8/layout/process1"/>
    <dgm:cxn modelId="{1946A637-09D2-4193-B3E3-EA9B7E87CBEC}" srcId="{AF1B5945-8CB7-47D9-8EF8-C8950C01A3DC}" destId="{0CED1A63-73AD-42D8-B8FB-A77C263AB154}" srcOrd="2" destOrd="0" parTransId="{9093D34D-2E04-4A4F-8BEF-F526D8BCCDE2}" sibTransId="{49D0E2EE-CDFF-4DCE-A557-D11740867185}"/>
    <dgm:cxn modelId="{6681E063-4363-4A86-9052-46022500C664}" srcId="{AF1B5945-8CB7-47D9-8EF8-C8950C01A3DC}" destId="{A2EABADD-D140-46AA-A6D1-6EB62F85FDA4}" srcOrd="1" destOrd="0" parTransId="{7F710F1B-A019-4241-9044-B03161717B9C}" sibTransId="{3E269E29-B304-407B-9FBC-93079150F7D3}"/>
    <dgm:cxn modelId="{2BEB3655-18E9-4526-B6EA-5FBDFAF38ED9}" srcId="{AF1B5945-8CB7-47D9-8EF8-C8950C01A3DC}" destId="{B3E6A877-7DC5-4B89-BB2F-C8A29E1823D1}" srcOrd="0" destOrd="0" parTransId="{29FD4A7B-F21D-4B5F-B83A-4537312E7829}" sibTransId="{B9923C18-5BE2-401B-A631-0AF21F84C276}"/>
    <dgm:cxn modelId="{B0357657-CD02-46C7-90D6-EAF2663343F5}" type="presOf" srcId="{3E269E29-B304-407B-9FBC-93079150F7D3}" destId="{B84ECA19-6143-4463-888A-D424730C9634}" srcOrd="0" destOrd="0" presId="urn:microsoft.com/office/officeart/2005/8/layout/process1"/>
    <dgm:cxn modelId="{E7ABB27B-EB5E-47F2-8D75-DE7266614104}" type="presOf" srcId="{B3E6A877-7DC5-4B89-BB2F-C8A29E1823D1}" destId="{1E8B99B3-E579-4821-8EF0-651BF5DFC590}" srcOrd="0" destOrd="0" presId="urn:microsoft.com/office/officeart/2005/8/layout/process1"/>
    <dgm:cxn modelId="{DDA636C7-A18C-4E3B-894C-3349790EBE8A}" type="presOf" srcId="{B9923C18-5BE2-401B-A631-0AF21F84C276}" destId="{B50E0D96-F0E2-4AE1-84AE-08221165466C}" srcOrd="0" destOrd="0" presId="urn:microsoft.com/office/officeart/2005/8/layout/process1"/>
    <dgm:cxn modelId="{79E50BDE-0E65-4240-AC57-45AAA6873F34}" type="presOf" srcId="{3E269E29-B304-407B-9FBC-93079150F7D3}" destId="{46E9A637-A7C4-4D1F-93DE-7E4D5F5F63E4}" srcOrd="1" destOrd="0" presId="urn:microsoft.com/office/officeart/2005/8/layout/process1"/>
    <dgm:cxn modelId="{BF21335B-1C41-406B-A74C-0A4E8CAF4695}" type="presParOf" srcId="{38D249FC-A5CB-4570-BBF5-09A9B380A4DE}" destId="{1E8B99B3-E579-4821-8EF0-651BF5DFC590}" srcOrd="0" destOrd="0" presId="urn:microsoft.com/office/officeart/2005/8/layout/process1"/>
    <dgm:cxn modelId="{89E59D99-42AD-4C48-AEC1-A5261A0A0C24}" type="presParOf" srcId="{38D249FC-A5CB-4570-BBF5-09A9B380A4DE}" destId="{B50E0D96-F0E2-4AE1-84AE-08221165466C}" srcOrd="1" destOrd="0" presId="urn:microsoft.com/office/officeart/2005/8/layout/process1"/>
    <dgm:cxn modelId="{CE359B4A-A508-42F1-8BDF-C05B024E3E70}" type="presParOf" srcId="{B50E0D96-F0E2-4AE1-84AE-08221165466C}" destId="{4A7F0D39-EDD7-4054-86EB-EBD50C5A5C7C}" srcOrd="0" destOrd="0" presId="urn:microsoft.com/office/officeart/2005/8/layout/process1"/>
    <dgm:cxn modelId="{6E2CBCCA-FBD1-4B36-A16E-491B092F02AB}" type="presParOf" srcId="{38D249FC-A5CB-4570-BBF5-09A9B380A4DE}" destId="{15880FAE-AC9F-4D97-955B-1A922EC8423A}" srcOrd="2" destOrd="0" presId="urn:microsoft.com/office/officeart/2005/8/layout/process1"/>
    <dgm:cxn modelId="{EA7B6BC5-1FF2-4CE4-A542-A000BDA01694}" type="presParOf" srcId="{38D249FC-A5CB-4570-BBF5-09A9B380A4DE}" destId="{B84ECA19-6143-4463-888A-D424730C9634}" srcOrd="3" destOrd="0" presId="urn:microsoft.com/office/officeart/2005/8/layout/process1"/>
    <dgm:cxn modelId="{9358D188-CBF8-454B-A211-BF5500142BD7}" type="presParOf" srcId="{B84ECA19-6143-4463-888A-D424730C9634}" destId="{46E9A637-A7C4-4D1F-93DE-7E4D5F5F63E4}" srcOrd="0" destOrd="0" presId="urn:microsoft.com/office/officeart/2005/8/layout/process1"/>
    <dgm:cxn modelId="{50AE21E7-4543-4261-80D2-3221A03C72C3}" type="presParOf" srcId="{38D249FC-A5CB-4570-BBF5-09A9B380A4DE}" destId="{4CCD98F6-7AF5-4584-8CDB-63F3BA6F59E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59DC75-4696-40E3-AD3A-9D05AA88CAA6}" type="doc">
      <dgm:prSet loTypeId="urn:microsoft.com/office/officeart/2017/3/layout/HorizontalLabelsTimeline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1838CC-F11E-4749-9B62-1D35E94FBA98}">
      <dgm:prSet/>
      <dgm:spPr/>
      <dgm:t>
        <a:bodyPr/>
        <a:lstStyle/>
        <a:p>
          <a:pPr>
            <a:defRPr b="1"/>
          </a:pPr>
          <a:r>
            <a:rPr lang="en-US"/>
            <a:t>5 Sep.</a:t>
          </a:r>
        </a:p>
      </dgm:t>
    </dgm:pt>
    <dgm:pt modelId="{C854E960-DB10-497C-84CB-9483D814D697}" type="parTrans" cxnId="{C34B1450-B77F-44AA-9542-C1CF0CFB3D34}">
      <dgm:prSet/>
      <dgm:spPr/>
      <dgm:t>
        <a:bodyPr/>
        <a:lstStyle/>
        <a:p>
          <a:endParaRPr lang="en-US"/>
        </a:p>
      </dgm:t>
    </dgm:pt>
    <dgm:pt modelId="{8869B284-B9B4-4823-B975-A2C411A030E5}" type="sibTrans" cxnId="{C34B1450-B77F-44AA-9542-C1CF0CFB3D34}">
      <dgm:prSet/>
      <dgm:spPr/>
      <dgm:t>
        <a:bodyPr/>
        <a:lstStyle/>
        <a:p>
          <a:endParaRPr lang="en-US"/>
        </a:p>
      </dgm:t>
    </dgm:pt>
    <dgm:pt modelId="{26D06490-596B-4C89-A198-136BE1D1777E}">
      <dgm:prSet/>
      <dgm:spPr/>
      <dgm:t>
        <a:bodyPr/>
        <a:lstStyle/>
        <a:p>
          <a:r>
            <a:rPr lang="en-US"/>
            <a:t>Induction w/c 5th Sept.</a:t>
          </a:r>
        </a:p>
      </dgm:t>
    </dgm:pt>
    <dgm:pt modelId="{FE670E1C-93DA-430F-90CE-A8738E6352B9}" type="parTrans" cxnId="{40339FFD-166D-48E2-B22E-6C71E2CA8B4A}">
      <dgm:prSet/>
      <dgm:spPr/>
      <dgm:t>
        <a:bodyPr/>
        <a:lstStyle/>
        <a:p>
          <a:endParaRPr lang="en-US"/>
        </a:p>
      </dgm:t>
    </dgm:pt>
    <dgm:pt modelId="{F0C73324-6FCB-464D-BE4E-1F1A697FF0A0}" type="sibTrans" cxnId="{40339FFD-166D-48E2-B22E-6C71E2CA8B4A}">
      <dgm:prSet/>
      <dgm:spPr/>
      <dgm:t>
        <a:bodyPr/>
        <a:lstStyle/>
        <a:p>
          <a:endParaRPr lang="en-US"/>
        </a:p>
      </dgm:t>
    </dgm:pt>
    <dgm:pt modelId="{87400FF9-BABC-4B23-983E-6E82409ED337}">
      <dgm:prSet/>
      <dgm:spPr/>
      <dgm:t>
        <a:bodyPr/>
        <a:lstStyle/>
        <a:p>
          <a:pPr>
            <a:defRPr b="1"/>
          </a:pPr>
          <a:r>
            <a:rPr lang="en-US" dirty="0"/>
            <a:t>Fri 16</a:t>
          </a:r>
          <a:r>
            <a:rPr lang="en-US" baseline="30000" dirty="0"/>
            <a:t>th</a:t>
          </a:r>
          <a:r>
            <a:rPr lang="en-US" dirty="0"/>
            <a:t> Sept</a:t>
          </a:r>
        </a:p>
      </dgm:t>
    </dgm:pt>
    <dgm:pt modelId="{D29FADE3-5A9E-408C-9B1F-AF4FE5CC109E}" type="parTrans" cxnId="{96B02BFF-7960-45C6-B4B2-4DCE1886961A}">
      <dgm:prSet/>
      <dgm:spPr/>
      <dgm:t>
        <a:bodyPr/>
        <a:lstStyle/>
        <a:p>
          <a:endParaRPr lang="en-US"/>
        </a:p>
      </dgm:t>
    </dgm:pt>
    <dgm:pt modelId="{DB51767A-3BDE-4434-A174-7243E34E1016}" type="sibTrans" cxnId="{96B02BFF-7960-45C6-B4B2-4DCE1886961A}">
      <dgm:prSet/>
      <dgm:spPr/>
      <dgm:t>
        <a:bodyPr/>
        <a:lstStyle/>
        <a:p>
          <a:endParaRPr lang="en-US"/>
        </a:p>
      </dgm:t>
    </dgm:pt>
    <dgm:pt modelId="{D5620E90-B2E6-44E8-B34A-B454C746A537}">
      <dgm:prSet/>
      <dgm:spPr/>
      <dgm:t>
        <a:bodyPr/>
        <a:lstStyle/>
        <a:p>
          <a:r>
            <a:rPr lang="en-US" dirty="0"/>
            <a:t>First class</a:t>
          </a:r>
        </a:p>
      </dgm:t>
    </dgm:pt>
    <dgm:pt modelId="{83C7923B-A4C6-4C86-9DF3-4DAB5A935297}" type="parTrans" cxnId="{5070E0D3-7004-4A46-81CB-AD1D5956D7AE}">
      <dgm:prSet/>
      <dgm:spPr/>
      <dgm:t>
        <a:bodyPr/>
        <a:lstStyle/>
        <a:p>
          <a:endParaRPr lang="en-US"/>
        </a:p>
      </dgm:t>
    </dgm:pt>
    <dgm:pt modelId="{2C6D1DCE-5EB4-42FC-BE6D-E9EBE1256221}" type="sibTrans" cxnId="{5070E0D3-7004-4A46-81CB-AD1D5956D7AE}">
      <dgm:prSet/>
      <dgm:spPr/>
      <dgm:t>
        <a:bodyPr/>
        <a:lstStyle/>
        <a:p>
          <a:endParaRPr lang="en-US"/>
        </a:p>
      </dgm:t>
    </dgm:pt>
    <dgm:pt modelId="{9B601645-35DF-4FA4-8F51-A6F8F8FDA9F7}">
      <dgm:prSet/>
      <dgm:spPr/>
      <dgm:t>
        <a:bodyPr/>
        <a:lstStyle/>
        <a:p>
          <a:pPr>
            <a:defRPr b="1"/>
          </a:pPr>
          <a:r>
            <a:rPr lang="en-US" dirty="0"/>
            <a:t>Fri 18</a:t>
          </a:r>
          <a:r>
            <a:rPr lang="en-US" baseline="30000" dirty="0"/>
            <a:t>th</a:t>
          </a:r>
          <a:r>
            <a:rPr lang="en-US" dirty="0"/>
            <a:t> Nov</a:t>
          </a:r>
        </a:p>
      </dgm:t>
    </dgm:pt>
    <dgm:pt modelId="{6CED18DC-A6C6-48F1-BC87-03C6A065E859}" type="parTrans" cxnId="{8A9AB88A-9449-46C0-ABEB-6FF5CAE794AD}">
      <dgm:prSet/>
      <dgm:spPr/>
      <dgm:t>
        <a:bodyPr/>
        <a:lstStyle/>
        <a:p>
          <a:endParaRPr lang="en-US"/>
        </a:p>
      </dgm:t>
    </dgm:pt>
    <dgm:pt modelId="{B7D8F42F-0290-4DC9-AFDA-1DF359E5A93A}" type="sibTrans" cxnId="{8A9AB88A-9449-46C0-ABEB-6FF5CAE794AD}">
      <dgm:prSet/>
      <dgm:spPr/>
      <dgm:t>
        <a:bodyPr/>
        <a:lstStyle/>
        <a:p>
          <a:endParaRPr lang="en-US"/>
        </a:p>
      </dgm:t>
    </dgm:pt>
    <dgm:pt modelId="{7C50ABD5-FE7C-4E9F-B3F0-E2E4132EF766}">
      <dgm:prSet/>
      <dgm:spPr/>
      <dgm:t>
        <a:bodyPr/>
        <a:lstStyle/>
        <a:p>
          <a:pPr>
            <a:defRPr b="1"/>
          </a:pPr>
          <a:r>
            <a:rPr lang="en-US" dirty="0"/>
            <a:t>Fri 20</a:t>
          </a:r>
          <a:r>
            <a:rPr lang="en-US" baseline="30000" dirty="0"/>
            <a:t>th</a:t>
          </a:r>
          <a:r>
            <a:rPr lang="en-US" dirty="0"/>
            <a:t> Jan</a:t>
          </a:r>
        </a:p>
      </dgm:t>
    </dgm:pt>
    <dgm:pt modelId="{33AF3561-B673-4F2C-BC96-8A9C1CE0A0D1}" type="parTrans" cxnId="{9E39B79C-CCAE-4FBA-8F96-988EF809E5F4}">
      <dgm:prSet/>
      <dgm:spPr/>
      <dgm:t>
        <a:bodyPr/>
        <a:lstStyle/>
        <a:p>
          <a:endParaRPr lang="en-US"/>
        </a:p>
      </dgm:t>
    </dgm:pt>
    <dgm:pt modelId="{9A1B7106-0385-48F8-8D2B-C38CC68603ED}" type="sibTrans" cxnId="{9E39B79C-CCAE-4FBA-8F96-988EF809E5F4}">
      <dgm:prSet/>
      <dgm:spPr/>
      <dgm:t>
        <a:bodyPr/>
        <a:lstStyle/>
        <a:p>
          <a:endParaRPr lang="en-US"/>
        </a:p>
      </dgm:t>
    </dgm:pt>
    <dgm:pt modelId="{A3BB38EA-70B7-4BFA-9D6E-D3D2A66FBE73}">
      <dgm:prSet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class</a:t>
          </a:r>
        </a:p>
      </dgm:t>
    </dgm:pt>
    <dgm:pt modelId="{8F159CE5-0AF0-455B-87C3-27DCDD6059C3}" type="parTrans" cxnId="{096C983E-58BA-4C53-9F4F-E53166A5C56C}">
      <dgm:prSet/>
      <dgm:spPr/>
      <dgm:t>
        <a:bodyPr/>
        <a:lstStyle/>
        <a:p>
          <a:endParaRPr lang="en-GB"/>
        </a:p>
      </dgm:t>
    </dgm:pt>
    <dgm:pt modelId="{93EA7D51-4592-41FA-964F-17898C981310}" type="sibTrans" cxnId="{096C983E-58BA-4C53-9F4F-E53166A5C56C}">
      <dgm:prSet/>
      <dgm:spPr/>
      <dgm:t>
        <a:bodyPr/>
        <a:lstStyle/>
        <a:p>
          <a:endParaRPr lang="en-GB"/>
        </a:p>
      </dgm:t>
    </dgm:pt>
    <dgm:pt modelId="{92CCCF32-378B-40C5-A48B-9634664613F9}">
      <dgm:prSet/>
      <dgm:spPr/>
      <dgm:t>
        <a:bodyPr/>
        <a:lstStyle/>
        <a:p>
          <a:r>
            <a:rPr lang="en-US" dirty="0"/>
            <a:t>Module 2</a:t>
          </a:r>
        </a:p>
      </dgm:t>
    </dgm:pt>
    <dgm:pt modelId="{A3A88A96-92A5-43B0-8DBD-5342B4DFD280}" type="parTrans" cxnId="{8F222E0F-22CD-466F-B574-E9A812FFD2BB}">
      <dgm:prSet/>
      <dgm:spPr/>
      <dgm:t>
        <a:bodyPr/>
        <a:lstStyle/>
        <a:p>
          <a:endParaRPr lang="en-GB"/>
        </a:p>
      </dgm:t>
    </dgm:pt>
    <dgm:pt modelId="{F7C07FF9-A47E-4A47-A8F3-5626CB77E745}" type="sibTrans" cxnId="{8F222E0F-22CD-466F-B574-E9A812FFD2BB}">
      <dgm:prSet/>
      <dgm:spPr/>
      <dgm:t>
        <a:bodyPr/>
        <a:lstStyle/>
        <a:p>
          <a:endParaRPr lang="en-GB"/>
        </a:p>
      </dgm:t>
    </dgm:pt>
    <dgm:pt modelId="{9EB849DA-08E6-4186-B44F-FF63DEBD24C2}">
      <dgm:prSet/>
      <dgm:spPr/>
      <dgm:t>
        <a:bodyPr/>
        <a:lstStyle/>
        <a:p>
          <a:pPr>
            <a:defRPr b="1"/>
          </a:pPr>
          <a:r>
            <a:rPr lang="en-US" dirty="0"/>
            <a:t>Fri 24</a:t>
          </a:r>
          <a:r>
            <a:rPr lang="en-US" baseline="30000" dirty="0"/>
            <a:t>th</a:t>
          </a:r>
          <a:r>
            <a:rPr lang="en-US" dirty="0"/>
            <a:t> March</a:t>
          </a:r>
        </a:p>
      </dgm:t>
    </dgm:pt>
    <dgm:pt modelId="{5E98C2A3-FEDB-4FFF-A6D0-1BB32C606235}" type="parTrans" cxnId="{D1BB0875-AA3C-4EEE-A8B8-30536CAF3E8D}">
      <dgm:prSet/>
      <dgm:spPr/>
      <dgm:t>
        <a:bodyPr/>
        <a:lstStyle/>
        <a:p>
          <a:endParaRPr lang="en-GB"/>
        </a:p>
      </dgm:t>
    </dgm:pt>
    <dgm:pt modelId="{C7C9E9C4-0BEE-4F7C-B7D5-A499AC741031}" type="sibTrans" cxnId="{D1BB0875-AA3C-4EEE-A8B8-30536CAF3E8D}">
      <dgm:prSet/>
      <dgm:spPr/>
      <dgm:t>
        <a:bodyPr/>
        <a:lstStyle/>
        <a:p>
          <a:endParaRPr lang="en-GB"/>
        </a:p>
      </dgm:t>
    </dgm:pt>
    <dgm:pt modelId="{67906090-C708-45BC-A17D-4B443C950FAF}">
      <dgm:prSet/>
      <dgm:spPr/>
      <dgm:t>
        <a:bodyPr/>
        <a:lstStyle/>
        <a:p>
          <a:r>
            <a:rPr lang="en-US" dirty="0"/>
            <a:t>Module 2</a:t>
          </a:r>
        </a:p>
      </dgm:t>
    </dgm:pt>
    <dgm:pt modelId="{B94C3B51-B066-48A7-BB92-EA25364FD83C}" type="parTrans" cxnId="{4D7F6C74-333D-4CC3-B4B6-1C88FA67A65D}">
      <dgm:prSet/>
      <dgm:spPr/>
      <dgm:t>
        <a:bodyPr/>
        <a:lstStyle/>
        <a:p>
          <a:endParaRPr lang="en-GB"/>
        </a:p>
      </dgm:t>
    </dgm:pt>
    <dgm:pt modelId="{31F95037-43EF-4559-B752-92BF985A8E92}" type="sibTrans" cxnId="{4D7F6C74-333D-4CC3-B4B6-1C88FA67A65D}">
      <dgm:prSet/>
      <dgm:spPr/>
      <dgm:t>
        <a:bodyPr/>
        <a:lstStyle/>
        <a:p>
          <a:endParaRPr lang="en-GB"/>
        </a:p>
      </dgm:t>
    </dgm:pt>
    <dgm:pt modelId="{BD17B635-5936-4B89-984A-98A32A4546DD}">
      <dgm:prSet/>
      <dgm:spPr/>
      <dgm:t>
        <a:bodyPr/>
        <a:lstStyle/>
        <a:p>
          <a:pPr>
            <a:defRPr b="1"/>
          </a:pPr>
          <a:r>
            <a:rPr lang="en-US" dirty="0"/>
            <a:t>Fri 26</a:t>
          </a:r>
          <a:r>
            <a:rPr lang="en-US" baseline="30000" dirty="0"/>
            <a:t>th</a:t>
          </a:r>
          <a:r>
            <a:rPr lang="en-US" dirty="0"/>
            <a:t> May</a:t>
          </a:r>
        </a:p>
      </dgm:t>
    </dgm:pt>
    <dgm:pt modelId="{91377212-676C-4024-A899-15B0CD59A8DD}" type="parTrans" cxnId="{95B8FBEE-E0AC-4CE3-B090-D0A31FFF1DB5}">
      <dgm:prSet/>
      <dgm:spPr/>
      <dgm:t>
        <a:bodyPr/>
        <a:lstStyle/>
        <a:p>
          <a:endParaRPr lang="en-GB"/>
        </a:p>
      </dgm:t>
    </dgm:pt>
    <dgm:pt modelId="{EE771E7B-B22F-4CC4-B75F-D820011D4F80}" type="sibTrans" cxnId="{95B8FBEE-E0AC-4CE3-B090-D0A31FFF1DB5}">
      <dgm:prSet/>
      <dgm:spPr/>
      <dgm:t>
        <a:bodyPr/>
        <a:lstStyle/>
        <a:p>
          <a:endParaRPr lang="en-GB"/>
        </a:p>
      </dgm:t>
    </dgm:pt>
    <dgm:pt modelId="{52B665A1-BC07-4FFE-96C0-2C3D03A03A59}">
      <dgm:prSet/>
      <dgm:spPr/>
      <dgm:t>
        <a:bodyPr/>
        <a:lstStyle/>
        <a:p>
          <a:r>
            <a:rPr lang="en-US" dirty="0"/>
            <a:t>Module 3</a:t>
          </a:r>
        </a:p>
      </dgm:t>
    </dgm:pt>
    <dgm:pt modelId="{82F16DD9-6C15-4F9C-AE02-D8A0684EEA1B}" type="parTrans" cxnId="{2CB847B1-3061-4A0B-9FA3-1ADAE3F36EB1}">
      <dgm:prSet/>
      <dgm:spPr/>
      <dgm:t>
        <a:bodyPr/>
        <a:lstStyle/>
        <a:p>
          <a:endParaRPr lang="en-GB"/>
        </a:p>
      </dgm:t>
    </dgm:pt>
    <dgm:pt modelId="{74E17E9F-2DAB-4B69-9BA4-D748DEECC5F9}" type="sibTrans" cxnId="{2CB847B1-3061-4A0B-9FA3-1ADAE3F36EB1}">
      <dgm:prSet/>
      <dgm:spPr/>
      <dgm:t>
        <a:bodyPr/>
        <a:lstStyle/>
        <a:p>
          <a:endParaRPr lang="en-GB"/>
        </a:p>
      </dgm:t>
    </dgm:pt>
    <dgm:pt modelId="{D92F205F-52D2-42B1-A42C-9872ADE3579B}">
      <dgm:prSet/>
      <dgm:spPr/>
      <dgm:t>
        <a:bodyPr/>
        <a:lstStyle/>
        <a:p>
          <a:pPr>
            <a:defRPr b="1"/>
          </a:pPr>
          <a:r>
            <a:rPr lang="en-US" dirty="0"/>
            <a:t>Fri 14</a:t>
          </a:r>
          <a:r>
            <a:rPr lang="en-US" baseline="30000" dirty="0"/>
            <a:t>th</a:t>
          </a:r>
          <a:r>
            <a:rPr lang="en-US" dirty="0"/>
            <a:t> July</a:t>
          </a:r>
        </a:p>
      </dgm:t>
    </dgm:pt>
    <dgm:pt modelId="{58763E5F-7C9C-4B42-8C8D-D294DE0921E8}" type="parTrans" cxnId="{9F082D7D-76BB-4454-A928-4D6A828455B4}">
      <dgm:prSet/>
      <dgm:spPr/>
      <dgm:t>
        <a:bodyPr/>
        <a:lstStyle/>
        <a:p>
          <a:endParaRPr lang="en-GB"/>
        </a:p>
      </dgm:t>
    </dgm:pt>
    <dgm:pt modelId="{1833DA84-C1E1-40A9-A381-79502A02662D}" type="sibTrans" cxnId="{9F082D7D-76BB-4454-A928-4D6A828455B4}">
      <dgm:prSet/>
      <dgm:spPr/>
      <dgm:t>
        <a:bodyPr/>
        <a:lstStyle/>
        <a:p>
          <a:endParaRPr lang="en-GB"/>
        </a:p>
      </dgm:t>
    </dgm:pt>
    <dgm:pt modelId="{FF5EC6D6-83EF-495C-A080-36F70777B247}">
      <dgm:prSet/>
      <dgm:spPr/>
      <dgm:t>
        <a:bodyPr/>
        <a:lstStyle/>
        <a:p>
          <a:r>
            <a:rPr lang="en-US" dirty="0"/>
            <a:t>Module 3</a:t>
          </a:r>
        </a:p>
      </dgm:t>
    </dgm:pt>
    <dgm:pt modelId="{FB5E71B0-C701-4920-9306-F6BAFDE8D3E3}" type="parTrans" cxnId="{145B5926-F299-420D-8A20-D3C85613AF91}">
      <dgm:prSet/>
      <dgm:spPr/>
      <dgm:t>
        <a:bodyPr/>
        <a:lstStyle/>
        <a:p>
          <a:endParaRPr lang="en-GB"/>
        </a:p>
      </dgm:t>
    </dgm:pt>
    <dgm:pt modelId="{0D7352C1-D164-4E80-A1A1-8E15CE2D72E1}" type="sibTrans" cxnId="{145B5926-F299-420D-8A20-D3C85613AF91}">
      <dgm:prSet/>
      <dgm:spPr/>
      <dgm:t>
        <a:bodyPr/>
        <a:lstStyle/>
        <a:p>
          <a:endParaRPr lang="en-GB"/>
        </a:p>
      </dgm:t>
    </dgm:pt>
    <dgm:pt modelId="{EF31CF8E-64C2-4529-B3F0-2894C7B959C8}" type="pres">
      <dgm:prSet presAssocID="{CC59DC75-4696-40E3-AD3A-9D05AA88CAA6}" presName="root" presStyleCnt="0">
        <dgm:presLayoutVars>
          <dgm:chMax/>
          <dgm:chPref/>
          <dgm:animLvl val="lvl"/>
        </dgm:presLayoutVars>
      </dgm:prSet>
      <dgm:spPr/>
    </dgm:pt>
    <dgm:pt modelId="{F67BBB2C-7731-46AB-B586-912873B85826}" type="pres">
      <dgm:prSet presAssocID="{CC59DC75-4696-40E3-AD3A-9D05AA88CAA6}" presName="divider" presStyleLbl="fgAcc1" presStyleIdx="0" presStyleCnt="1"/>
      <dgm:spPr/>
    </dgm:pt>
    <dgm:pt modelId="{7E7D08BE-1D3C-4ED0-B4E2-195E2A9AD969}" type="pres">
      <dgm:prSet presAssocID="{CC59DC75-4696-40E3-AD3A-9D05AA88CAA6}" presName="nodes" presStyleCnt="0">
        <dgm:presLayoutVars>
          <dgm:chMax/>
          <dgm:chPref/>
          <dgm:animLvl val="lvl"/>
        </dgm:presLayoutVars>
      </dgm:prSet>
      <dgm:spPr/>
    </dgm:pt>
    <dgm:pt modelId="{48156F17-DEB8-4893-AC85-70D1AC2406D9}" type="pres">
      <dgm:prSet presAssocID="{871838CC-F11E-4749-9B62-1D35E94FBA98}" presName="composite" presStyleCnt="0"/>
      <dgm:spPr/>
    </dgm:pt>
    <dgm:pt modelId="{552DE091-ED6D-4295-AF61-EC96A0B796C2}" type="pres">
      <dgm:prSet presAssocID="{871838CC-F11E-4749-9B62-1D35E94FBA98}" presName="L1TextContainer" presStyleLbl="alignNode1" presStyleIdx="0" presStyleCnt="7">
        <dgm:presLayoutVars>
          <dgm:chMax val="1"/>
          <dgm:chPref val="1"/>
          <dgm:bulletEnabled val="1"/>
        </dgm:presLayoutVars>
      </dgm:prSet>
      <dgm:spPr/>
    </dgm:pt>
    <dgm:pt modelId="{D4D8438B-4F19-400B-A833-CAD45CBDC819}" type="pres">
      <dgm:prSet presAssocID="{871838CC-F11E-4749-9B62-1D35E94FBA98}" presName="L2TextContainerWrapper" presStyleCnt="0">
        <dgm:presLayoutVars>
          <dgm:bulletEnabled val="1"/>
        </dgm:presLayoutVars>
      </dgm:prSet>
      <dgm:spPr/>
    </dgm:pt>
    <dgm:pt modelId="{D9BF4B15-3F32-4549-B776-B788E2F8837F}" type="pres">
      <dgm:prSet presAssocID="{871838CC-F11E-4749-9B62-1D35E94FBA98}" presName="L2TextContainer" presStyleLbl="bgAccFollowNode1" presStyleIdx="0" presStyleCnt="7"/>
      <dgm:spPr/>
    </dgm:pt>
    <dgm:pt modelId="{1B99C357-B015-47F7-928C-BF23FF26B3B9}" type="pres">
      <dgm:prSet presAssocID="{871838CC-F11E-4749-9B62-1D35E94FBA98}" presName="FlexibleEmptyPlaceHolder" presStyleCnt="0"/>
      <dgm:spPr/>
    </dgm:pt>
    <dgm:pt modelId="{5E7BFE57-AB54-4333-B954-BA0F81B6168E}" type="pres">
      <dgm:prSet presAssocID="{871838CC-F11E-4749-9B62-1D35E94FBA98}" presName="ConnectLine" presStyleLbl="sibTrans1D1" presStyleIdx="0" presStyleCnt="7"/>
      <dgm:spPr/>
    </dgm:pt>
    <dgm:pt modelId="{F75D67E4-79B0-4F4C-A7EC-511DF293242A}" type="pres">
      <dgm:prSet presAssocID="{871838CC-F11E-4749-9B62-1D35E94FBA98}" presName="ConnectorPoint" presStyleLbl="node1" presStyleIdx="0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D861B98-E031-43DE-9098-26EC9FB3D40F}" type="pres">
      <dgm:prSet presAssocID="{871838CC-F11E-4749-9B62-1D35E94FBA98}" presName="EmptyPlaceHolder" presStyleCnt="0"/>
      <dgm:spPr/>
    </dgm:pt>
    <dgm:pt modelId="{880084DA-EB26-4A8E-88D0-F4593F734988}" type="pres">
      <dgm:prSet presAssocID="{8869B284-B9B4-4823-B975-A2C411A030E5}" presName="spaceBetweenRectangles" presStyleCnt="0"/>
      <dgm:spPr/>
    </dgm:pt>
    <dgm:pt modelId="{42B58F8D-98DF-4ABD-8DAF-0B31FFDE8E4F}" type="pres">
      <dgm:prSet presAssocID="{87400FF9-BABC-4B23-983E-6E82409ED337}" presName="composite" presStyleCnt="0"/>
      <dgm:spPr/>
    </dgm:pt>
    <dgm:pt modelId="{1D5554EE-84ED-4F74-9EA2-0C6CDCFF0369}" type="pres">
      <dgm:prSet presAssocID="{87400FF9-BABC-4B23-983E-6E82409ED337}" presName="L1TextContainer" presStyleLbl="alignNode1" presStyleIdx="1" presStyleCnt="7">
        <dgm:presLayoutVars>
          <dgm:chMax val="1"/>
          <dgm:chPref val="1"/>
          <dgm:bulletEnabled val="1"/>
        </dgm:presLayoutVars>
      </dgm:prSet>
      <dgm:spPr/>
    </dgm:pt>
    <dgm:pt modelId="{A1978A42-936F-4D02-9A4A-74D82043D1B7}" type="pres">
      <dgm:prSet presAssocID="{87400FF9-BABC-4B23-983E-6E82409ED337}" presName="L2TextContainerWrapper" presStyleCnt="0">
        <dgm:presLayoutVars>
          <dgm:bulletEnabled val="1"/>
        </dgm:presLayoutVars>
      </dgm:prSet>
      <dgm:spPr/>
    </dgm:pt>
    <dgm:pt modelId="{F9825D5D-CDD8-4A9D-8ED7-F1D72F3F9765}" type="pres">
      <dgm:prSet presAssocID="{87400FF9-BABC-4B23-983E-6E82409ED337}" presName="L2TextContainer" presStyleLbl="bgAccFollowNode1" presStyleIdx="1" presStyleCnt="7"/>
      <dgm:spPr/>
    </dgm:pt>
    <dgm:pt modelId="{BE5F91F0-73E0-489D-8C9C-38EC5BE541BA}" type="pres">
      <dgm:prSet presAssocID="{87400FF9-BABC-4B23-983E-6E82409ED337}" presName="FlexibleEmptyPlaceHolder" presStyleCnt="0"/>
      <dgm:spPr/>
    </dgm:pt>
    <dgm:pt modelId="{666003B1-88C8-4D8F-ABC6-D61CC5D2EC1A}" type="pres">
      <dgm:prSet presAssocID="{87400FF9-BABC-4B23-983E-6E82409ED337}" presName="ConnectLine" presStyleLbl="sibTrans1D1" presStyleIdx="1" presStyleCnt="7"/>
      <dgm:spPr/>
    </dgm:pt>
    <dgm:pt modelId="{0F9907C6-389B-4DC5-9A17-246DBA9E2562}" type="pres">
      <dgm:prSet presAssocID="{87400FF9-BABC-4B23-983E-6E82409ED337}" presName="ConnectorPoint" presStyleLbl="node1" presStyleIdx="1" presStyleCnt="7"/>
      <dgm:spPr>
        <a:solidFill>
          <a:schemeClr val="accent2">
            <a:hueOff val="-1839772"/>
            <a:satOff val="247"/>
            <a:lumOff val="28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0653213-8FAB-40A7-B34F-AC5AAC7DCF3A}" type="pres">
      <dgm:prSet presAssocID="{87400FF9-BABC-4B23-983E-6E82409ED337}" presName="EmptyPlaceHolder" presStyleCnt="0"/>
      <dgm:spPr/>
    </dgm:pt>
    <dgm:pt modelId="{AE7478E5-4552-4849-9871-AA9A1FA598AF}" type="pres">
      <dgm:prSet presAssocID="{DB51767A-3BDE-4434-A174-7243E34E1016}" presName="spaceBetweenRectangles" presStyleCnt="0"/>
      <dgm:spPr/>
    </dgm:pt>
    <dgm:pt modelId="{939D3258-7CAD-4B5D-84EF-9058688C2E3D}" type="pres">
      <dgm:prSet presAssocID="{9B601645-35DF-4FA4-8F51-A6F8F8FDA9F7}" presName="composite" presStyleCnt="0"/>
      <dgm:spPr/>
    </dgm:pt>
    <dgm:pt modelId="{49DFC969-3C3A-442A-9849-93AF8D334FE4}" type="pres">
      <dgm:prSet presAssocID="{9B601645-35DF-4FA4-8F51-A6F8F8FDA9F7}" presName="L1TextContainer" presStyleLbl="alignNode1" presStyleIdx="2" presStyleCnt="7">
        <dgm:presLayoutVars>
          <dgm:chMax val="1"/>
          <dgm:chPref val="1"/>
          <dgm:bulletEnabled val="1"/>
        </dgm:presLayoutVars>
      </dgm:prSet>
      <dgm:spPr/>
    </dgm:pt>
    <dgm:pt modelId="{3B4BB19E-5464-4BF2-A59E-70C4B3E09B51}" type="pres">
      <dgm:prSet presAssocID="{9B601645-35DF-4FA4-8F51-A6F8F8FDA9F7}" presName="L2TextContainerWrapper" presStyleCnt="0">
        <dgm:presLayoutVars>
          <dgm:bulletEnabled val="1"/>
        </dgm:presLayoutVars>
      </dgm:prSet>
      <dgm:spPr/>
    </dgm:pt>
    <dgm:pt modelId="{11F715C7-99BD-4E25-905F-E48050B7286C}" type="pres">
      <dgm:prSet presAssocID="{9B601645-35DF-4FA4-8F51-A6F8F8FDA9F7}" presName="L2TextContainer" presStyleLbl="bgAccFollowNode1" presStyleIdx="2" presStyleCnt="7"/>
      <dgm:spPr/>
    </dgm:pt>
    <dgm:pt modelId="{DDD78830-1DF5-4D50-96D5-FB590212CAF3}" type="pres">
      <dgm:prSet presAssocID="{9B601645-35DF-4FA4-8F51-A6F8F8FDA9F7}" presName="FlexibleEmptyPlaceHolder" presStyleCnt="0"/>
      <dgm:spPr/>
    </dgm:pt>
    <dgm:pt modelId="{55158BAB-306A-4EC2-BF4C-4FE58A2BD021}" type="pres">
      <dgm:prSet presAssocID="{9B601645-35DF-4FA4-8F51-A6F8F8FDA9F7}" presName="ConnectLine" presStyleLbl="sibTrans1D1" presStyleIdx="2" presStyleCnt="7"/>
      <dgm:spPr/>
    </dgm:pt>
    <dgm:pt modelId="{26CAF2E2-CCB2-4205-A9F6-C4AD6563E8BE}" type="pres">
      <dgm:prSet presAssocID="{9B601645-35DF-4FA4-8F51-A6F8F8FDA9F7}" presName="ConnectorPoint" presStyleLbl="node1" presStyleIdx="2" presStyleCnt="7"/>
      <dgm:spPr>
        <a:solidFill>
          <a:schemeClr val="accent2">
            <a:hueOff val="-291073"/>
            <a:satOff val="-16786"/>
            <a:lumOff val="1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F2F6B7E-2743-4ACD-AF49-05301D58F252}" type="pres">
      <dgm:prSet presAssocID="{9B601645-35DF-4FA4-8F51-A6F8F8FDA9F7}" presName="EmptyPlaceHolder" presStyleCnt="0"/>
      <dgm:spPr/>
    </dgm:pt>
    <dgm:pt modelId="{25F4D2C9-4344-4BF6-BA7D-13C316D3EC5B}" type="pres">
      <dgm:prSet presAssocID="{B7D8F42F-0290-4DC9-AFDA-1DF359E5A93A}" presName="spaceBetweenRectangles" presStyleCnt="0"/>
      <dgm:spPr/>
    </dgm:pt>
    <dgm:pt modelId="{01747A66-8D9A-4177-9354-C7FAD7A383A1}" type="pres">
      <dgm:prSet presAssocID="{7C50ABD5-FE7C-4E9F-B3F0-E2E4132EF766}" presName="composite" presStyleCnt="0"/>
      <dgm:spPr/>
    </dgm:pt>
    <dgm:pt modelId="{A8A2E1FA-5B7A-4381-A688-6E018C8F848E}" type="pres">
      <dgm:prSet presAssocID="{7C50ABD5-FE7C-4E9F-B3F0-E2E4132EF766}" presName="L1TextContainer" presStyleLbl="alignNode1" presStyleIdx="3" presStyleCnt="7">
        <dgm:presLayoutVars>
          <dgm:chMax val="1"/>
          <dgm:chPref val="1"/>
          <dgm:bulletEnabled val="1"/>
        </dgm:presLayoutVars>
      </dgm:prSet>
      <dgm:spPr/>
    </dgm:pt>
    <dgm:pt modelId="{B1A18B93-B288-4410-A9EF-0E7A8620B796}" type="pres">
      <dgm:prSet presAssocID="{7C50ABD5-FE7C-4E9F-B3F0-E2E4132EF766}" presName="L2TextContainerWrapper" presStyleCnt="0">
        <dgm:presLayoutVars>
          <dgm:bulletEnabled val="1"/>
        </dgm:presLayoutVars>
      </dgm:prSet>
      <dgm:spPr/>
    </dgm:pt>
    <dgm:pt modelId="{C148B339-3E50-4506-A0CC-E1AF4296083A}" type="pres">
      <dgm:prSet presAssocID="{7C50ABD5-FE7C-4E9F-B3F0-E2E4132EF766}" presName="L2TextContainer" presStyleLbl="bgAccFollowNode1" presStyleIdx="3" presStyleCnt="7"/>
      <dgm:spPr/>
    </dgm:pt>
    <dgm:pt modelId="{0E8E53A5-7155-4F81-B4D0-FFC1105DDBBD}" type="pres">
      <dgm:prSet presAssocID="{7C50ABD5-FE7C-4E9F-B3F0-E2E4132EF766}" presName="FlexibleEmptyPlaceHolder" presStyleCnt="0"/>
      <dgm:spPr/>
    </dgm:pt>
    <dgm:pt modelId="{D39D3A52-618F-4A19-980B-ECD39CBAF7AC}" type="pres">
      <dgm:prSet presAssocID="{7C50ABD5-FE7C-4E9F-B3F0-E2E4132EF766}" presName="ConnectLine" presStyleLbl="sibTrans1D1" presStyleIdx="3" presStyleCnt="7"/>
      <dgm:spPr/>
    </dgm:pt>
    <dgm:pt modelId="{9374F66F-B5A6-481A-A3CD-BB2C5C2D8A44}" type="pres">
      <dgm:prSet presAssocID="{7C50ABD5-FE7C-4E9F-B3F0-E2E4132EF766}" presName="ConnectorPoint" presStyleLbl="node1" presStyleIdx="3" presStyleCnt="7"/>
      <dgm:spPr>
        <a:solidFill>
          <a:schemeClr val="accent2">
            <a:hueOff val="-5519315"/>
            <a:satOff val="742"/>
            <a:lumOff val="8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CAAB4D7-3281-448F-9084-A97A7304378D}" type="pres">
      <dgm:prSet presAssocID="{7C50ABD5-FE7C-4E9F-B3F0-E2E4132EF766}" presName="EmptyPlaceHolder" presStyleCnt="0"/>
      <dgm:spPr/>
    </dgm:pt>
    <dgm:pt modelId="{F54F92C7-83C4-426F-B83C-552AA712C078}" type="pres">
      <dgm:prSet presAssocID="{9A1B7106-0385-48F8-8D2B-C38CC68603ED}" presName="spaceBetweenRectangles" presStyleCnt="0"/>
      <dgm:spPr/>
    </dgm:pt>
    <dgm:pt modelId="{7A7C03F4-28D9-4B9D-B8FF-E593CC768EC6}" type="pres">
      <dgm:prSet presAssocID="{9EB849DA-08E6-4186-B44F-FF63DEBD24C2}" presName="composite" presStyleCnt="0"/>
      <dgm:spPr/>
    </dgm:pt>
    <dgm:pt modelId="{6196FDAA-A1BE-45A7-827D-7DE1F6260F83}" type="pres">
      <dgm:prSet presAssocID="{9EB849DA-08E6-4186-B44F-FF63DEBD24C2}" presName="L1TextContainer" presStyleLbl="alignNode1" presStyleIdx="4" presStyleCnt="7">
        <dgm:presLayoutVars>
          <dgm:chMax val="1"/>
          <dgm:chPref val="1"/>
          <dgm:bulletEnabled val="1"/>
        </dgm:presLayoutVars>
      </dgm:prSet>
      <dgm:spPr/>
    </dgm:pt>
    <dgm:pt modelId="{FAAC7138-2B32-4CC9-854E-AC64F4DAEA69}" type="pres">
      <dgm:prSet presAssocID="{9EB849DA-08E6-4186-B44F-FF63DEBD24C2}" presName="L2TextContainerWrapper" presStyleCnt="0">
        <dgm:presLayoutVars>
          <dgm:bulletEnabled val="1"/>
        </dgm:presLayoutVars>
      </dgm:prSet>
      <dgm:spPr/>
    </dgm:pt>
    <dgm:pt modelId="{F8FC6EED-8553-4C2A-AAFD-D289F7AAC2EB}" type="pres">
      <dgm:prSet presAssocID="{9EB849DA-08E6-4186-B44F-FF63DEBD24C2}" presName="L2TextContainer" presStyleLbl="bgAccFollowNode1" presStyleIdx="4" presStyleCnt="7"/>
      <dgm:spPr/>
    </dgm:pt>
    <dgm:pt modelId="{DDACA272-58C3-40BF-B78D-378D0A58218B}" type="pres">
      <dgm:prSet presAssocID="{9EB849DA-08E6-4186-B44F-FF63DEBD24C2}" presName="FlexibleEmptyPlaceHolder" presStyleCnt="0"/>
      <dgm:spPr/>
    </dgm:pt>
    <dgm:pt modelId="{DC6F617B-3E27-42CA-A931-0F11CAD357C9}" type="pres">
      <dgm:prSet presAssocID="{9EB849DA-08E6-4186-B44F-FF63DEBD24C2}" presName="ConnectLine" presStyleLbl="sibTrans1D1" presStyleIdx="4" presStyleCnt="7"/>
      <dgm:spPr/>
    </dgm:pt>
    <dgm:pt modelId="{ED9A532F-DEB8-49E5-8854-0FC7207F208A}" type="pres">
      <dgm:prSet presAssocID="{9EB849DA-08E6-4186-B44F-FF63DEBD24C2}" presName="ConnectorPoint" presStyleLbl="node1" presStyleIdx="4" presStyleCnt="7"/>
      <dgm:spPr>
        <a:solidFill>
          <a:schemeClr val="accent2">
            <a:hueOff val="-582145"/>
            <a:satOff val="-33571"/>
            <a:lumOff val="3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D5DEBE5-703E-45D2-9A55-BC07A41C00B4}" type="pres">
      <dgm:prSet presAssocID="{9EB849DA-08E6-4186-B44F-FF63DEBD24C2}" presName="EmptyPlaceHolder" presStyleCnt="0"/>
      <dgm:spPr/>
    </dgm:pt>
    <dgm:pt modelId="{2732ACA3-5B97-4BAA-847C-0E9C060779AC}" type="pres">
      <dgm:prSet presAssocID="{C7C9E9C4-0BEE-4F7C-B7D5-A499AC741031}" presName="spaceBetweenRectangles" presStyleCnt="0"/>
      <dgm:spPr/>
    </dgm:pt>
    <dgm:pt modelId="{045D565E-9A42-474D-9032-2A24A9F67DDF}" type="pres">
      <dgm:prSet presAssocID="{BD17B635-5936-4B89-984A-98A32A4546DD}" presName="composite" presStyleCnt="0"/>
      <dgm:spPr/>
    </dgm:pt>
    <dgm:pt modelId="{DDA4DCA6-E7F8-4515-909E-5ED3978A0592}" type="pres">
      <dgm:prSet presAssocID="{BD17B635-5936-4B89-984A-98A32A4546DD}" presName="L1TextContainer" presStyleLbl="alignNode1" presStyleIdx="5" presStyleCnt="7">
        <dgm:presLayoutVars>
          <dgm:chMax val="1"/>
          <dgm:chPref val="1"/>
          <dgm:bulletEnabled val="1"/>
        </dgm:presLayoutVars>
      </dgm:prSet>
      <dgm:spPr/>
    </dgm:pt>
    <dgm:pt modelId="{11EEDA4C-0F2B-499A-815D-13A8EA33A437}" type="pres">
      <dgm:prSet presAssocID="{BD17B635-5936-4B89-984A-98A32A4546DD}" presName="L2TextContainerWrapper" presStyleCnt="0">
        <dgm:presLayoutVars>
          <dgm:bulletEnabled val="1"/>
        </dgm:presLayoutVars>
      </dgm:prSet>
      <dgm:spPr/>
    </dgm:pt>
    <dgm:pt modelId="{25AAACF6-9FFF-403A-B091-538FEFA15109}" type="pres">
      <dgm:prSet presAssocID="{BD17B635-5936-4B89-984A-98A32A4546DD}" presName="L2TextContainer" presStyleLbl="bgAccFollowNode1" presStyleIdx="5" presStyleCnt="7"/>
      <dgm:spPr/>
    </dgm:pt>
    <dgm:pt modelId="{0BDD7EE2-C1DF-4711-A520-93B80488679D}" type="pres">
      <dgm:prSet presAssocID="{BD17B635-5936-4B89-984A-98A32A4546DD}" presName="FlexibleEmptyPlaceHolder" presStyleCnt="0"/>
      <dgm:spPr/>
    </dgm:pt>
    <dgm:pt modelId="{6352B966-AC85-4936-9838-C79262A7DEA8}" type="pres">
      <dgm:prSet presAssocID="{BD17B635-5936-4B89-984A-98A32A4546DD}" presName="ConnectLine" presStyleLbl="sibTrans1D1" presStyleIdx="5" presStyleCnt="7"/>
      <dgm:spPr/>
    </dgm:pt>
    <dgm:pt modelId="{5859DE98-EEA7-4775-9F91-7BF1F3DCA3C9}" type="pres">
      <dgm:prSet presAssocID="{BD17B635-5936-4B89-984A-98A32A4546DD}" presName="ConnectorPoint" presStyleLbl="node1" presStyleIdx="5" presStyleCnt="7"/>
      <dgm:spPr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095E8C1-8D8C-4075-B5DB-229F1F24270A}" type="pres">
      <dgm:prSet presAssocID="{BD17B635-5936-4B89-984A-98A32A4546DD}" presName="EmptyPlaceHolder" presStyleCnt="0"/>
      <dgm:spPr/>
    </dgm:pt>
    <dgm:pt modelId="{24EDF697-D82F-4090-A3CC-9B35E385204B}" type="pres">
      <dgm:prSet presAssocID="{EE771E7B-B22F-4CC4-B75F-D820011D4F80}" presName="spaceBetweenRectangles" presStyleCnt="0"/>
      <dgm:spPr/>
    </dgm:pt>
    <dgm:pt modelId="{4E00D038-D083-4C89-A368-78C9029516DD}" type="pres">
      <dgm:prSet presAssocID="{D92F205F-52D2-42B1-A42C-9872ADE3579B}" presName="composite" presStyleCnt="0"/>
      <dgm:spPr/>
    </dgm:pt>
    <dgm:pt modelId="{7296BE06-4F1E-49B6-A28B-4ACD03C837C2}" type="pres">
      <dgm:prSet presAssocID="{D92F205F-52D2-42B1-A42C-9872ADE3579B}" presName="L1TextContainer" presStyleLbl="alignNode1" presStyleIdx="6" presStyleCnt="7">
        <dgm:presLayoutVars>
          <dgm:chMax val="1"/>
          <dgm:chPref val="1"/>
          <dgm:bulletEnabled val="1"/>
        </dgm:presLayoutVars>
      </dgm:prSet>
      <dgm:spPr/>
    </dgm:pt>
    <dgm:pt modelId="{A9021D77-9DAC-4A9A-ADA1-2A224EEA8623}" type="pres">
      <dgm:prSet presAssocID="{D92F205F-52D2-42B1-A42C-9872ADE3579B}" presName="L2TextContainerWrapper" presStyleCnt="0">
        <dgm:presLayoutVars>
          <dgm:bulletEnabled val="1"/>
        </dgm:presLayoutVars>
      </dgm:prSet>
      <dgm:spPr/>
    </dgm:pt>
    <dgm:pt modelId="{0A2AB19A-5B4D-4341-BF2E-CB94C9FC89DE}" type="pres">
      <dgm:prSet presAssocID="{D92F205F-52D2-42B1-A42C-9872ADE3579B}" presName="L2TextContainer" presStyleLbl="bgAccFollowNode1" presStyleIdx="6" presStyleCnt="7"/>
      <dgm:spPr/>
    </dgm:pt>
    <dgm:pt modelId="{DC0F30C2-88BB-4C9C-BE39-08E4FF1EB5DB}" type="pres">
      <dgm:prSet presAssocID="{D92F205F-52D2-42B1-A42C-9872ADE3579B}" presName="FlexibleEmptyPlaceHolder" presStyleCnt="0"/>
      <dgm:spPr/>
    </dgm:pt>
    <dgm:pt modelId="{3429E227-45AF-4A53-99F4-4746F20563FE}" type="pres">
      <dgm:prSet presAssocID="{D92F205F-52D2-42B1-A42C-9872ADE3579B}" presName="ConnectLine" presStyleLbl="sibTrans1D1" presStyleIdx="6" presStyleCnt="7"/>
      <dgm:spPr/>
    </dgm:pt>
    <dgm:pt modelId="{B85FFE2C-B32A-4A79-ABDB-C16689E93AF9}" type="pres">
      <dgm:prSet presAssocID="{D92F205F-52D2-42B1-A42C-9872ADE3579B}" presName="ConnectorPoint" presStyleLbl="node1" presStyleIdx="6" presStyleCnt="7"/>
      <dgm:spPr>
        <a:solidFill>
          <a:schemeClr val="accent2">
            <a:hueOff val="-873218"/>
            <a:satOff val="-50357"/>
            <a:lumOff val="5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5353D2C-1833-46D8-A3FE-AFD98F6359AA}" type="pres">
      <dgm:prSet presAssocID="{D92F205F-52D2-42B1-A42C-9872ADE3579B}" presName="EmptyPlaceHolder" presStyleCnt="0"/>
      <dgm:spPr/>
    </dgm:pt>
  </dgm:ptLst>
  <dgm:cxnLst>
    <dgm:cxn modelId="{31C54C02-42C2-4D66-954C-BEA882EB2C03}" type="presOf" srcId="{7C50ABD5-FE7C-4E9F-B3F0-E2E4132EF766}" destId="{A8A2E1FA-5B7A-4381-A688-6E018C8F848E}" srcOrd="0" destOrd="0" presId="urn:microsoft.com/office/officeart/2017/3/layout/HorizontalLabelsTimeline"/>
    <dgm:cxn modelId="{94B81E0E-14F3-4E77-90F7-1A38FC407AF0}" type="presOf" srcId="{A3BB38EA-70B7-4BFA-9D6E-D3D2A66FBE73}" destId="{11F715C7-99BD-4E25-905F-E48050B7286C}" srcOrd="0" destOrd="0" presId="urn:microsoft.com/office/officeart/2017/3/layout/HorizontalLabelsTimeline"/>
    <dgm:cxn modelId="{8F222E0F-22CD-466F-B574-E9A812FFD2BB}" srcId="{7C50ABD5-FE7C-4E9F-B3F0-E2E4132EF766}" destId="{92CCCF32-378B-40C5-A48B-9634664613F9}" srcOrd="0" destOrd="0" parTransId="{A3A88A96-92A5-43B0-8DBD-5342B4DFD280}" sibTransId="{F7C07FF9-A47E-4A47-A8F3-5626CB77E745}"/>
    <dgm:cxn modelId="{E933AC1D-4178-4B9F-A16D-45FA64DA166C}" type="presOf" srcId="{92CCCF32-378B-40C5-A48B-9634664613F9}" destId="{C148B339-3E50-4506-A0CC-E1AF4296083A}" srcOrd="0" destOrd="0" presId="urn:microsoft.com/office/officeart/2017/3/layout/HorizontalLabelsTimeline"/>
    <dgm:cxn modelId="{145B5926-F299-420D-8A20-D3C85613AF91}" srcId="{D92F205F-52D2-42B1-A42C-9872ADE3579B}" destId="{FF5EC6D6-83EF-495C-A080-36F70777B247}" srcOrd="0" destOrd="0" parTransId="{FB5E71B0-C701-4920-9306-F6BAFDE8D3E3}" sibTransId="{0D7352C1-D164-4E80-A1A1-8E15CE2D72E1}"/>
    <dgm:cxn modelId="{096C983E-58BA-4C53-9F4F-E53166A5C56C}" srcId="{9B601645-35DF-4FA4-8F51-A6F8F8FDA9F7}" destId="{A3BB38EA-70B7-4BFA-9D6E-D3D2A66FBE73}" srcOrd="0" destOrd="0" parTransId="{8F159CE5-0AF0-455B-87C3-27DCDD6059C3}" sibTransId="{93EA7D51-4592-41FA-964F-17898C981310}"/>
    <dgm:cxn modelId="{949F174B-EBF2-42C5-BB09-AC365C072E33}" type="presOf" srcId="{9EB849DA-08E6-4186-B44F-FF63DEBD24C2}" destId="{6196FDAA-A1BE-45A7-827D-7DE1F6260F83}" srcOrd="0" destOrd="0" presId="urn:microsoft.com/office/officeart/2017/3/layout/HorizontalLabelsTimeline"/>
    <dgm:cxn modelId="{06DFD26E-BDDB-4DDF-8C8D-B92398175C00}" type="presOf" srcId="{D92F205F-52D2-42B1-A42C-9872ADE3579B}" destId="{7296BE06-4F1E-49B6-A28B-4ACD03C837C2}" srcOrd="0" destOrd="0" presId="urn:microsoft.com/office/officeart/2017/3/layout/HorizontalLabelsTimeline"/>
    <dgm:cxn modelId="{C34B1450-B77F-44AA-9542-C1CF0CFB3D34}" srcId="{CC59DC75-4696-40E3-AD3A-9D05AA88CAA6}" destId="{871838CC-F11E-4749-9B62-1D35E94FBA98}" srcOrd="0" destOrd="0" parTransId="{C854E960-DB10-497C-84CB-9483D814D697}" sibTransId="{8869B284-B9B4-4823-B975-A2C411A030E5}"/>
    <dgm:cxn modelId="{DDF94372-6D49-4D60-9816-921CD0F5D18E}" type="presOf" srcId="{87400FF9-BABC-4B23-983E-6E82409ED337}" destId="{1D5554EE-84ED-4F74-9EA2-0C6CDCFF0369}" srcOrd="0" destOrd="0" presId="urn:microsoft.com/office/officeart/2017/3/layout/HorizontalLabelsTimeline"/>
    <dgm:cxn modelId="{4D7F6C74-333D-4CC3-B4B6-1C88FA67A65D}" srcId="{9EB849DA-08E6-4186-B44F-FF63DEBD24C2}" destId="{67906090-C708-45BC-A17D-4B443C950FAF}" srcOrd="0" destOrd="0" parTransId="{B94C3B51-B066-48A7-BB92-EA25364FD83C}" sibTransId="{31F95037-43EF-4559-B752-92BF985A8E92}"/>
    <dgm:cxn modelId="{D1BB0875-AA3C-4EEE-A8B8-30536CAF3E8D}" srcId="{CC59DC75-4696-40E3-AD3A-9D05AA88CAA6}" destId="{9EB849DA-08E6-4186-B44F-FF63DEBD24C2}" srcOrd="4" destOrd="0" parTransId="{5E98C2A3-FEDB-4FFF-A6D0-1BB32C606235}" sibTransId="{C7C9E9C4-0BEE-4F7C-B7D5-A499AC741031}"/>
    <dgm:cxn modelId="{9E81C257-B1BC-4F81-A9B2-EE0B7E952D3A}" type="presOf" srcId="{67906090-C708-45BC-A17D-4B443C950FAF}" destId="{F8FC6EED-8553-4C2A-AAFD-D289F7AAC2EB}" srcOrd="0" destOrd="0" presId="urn:microsoft.com/office/officeart/2017/3/layout/HorizontalLabelsTimeline"/>
    <dgm:cxn modelId="{9F082D7D-76BB-4454-A928-4D6A828455B4}" srcId="{CC59DC75-4696-40E3-AD3A-9D05AA88CAA6}" destId="{D92F205F-52D2-42B1-A42C-9872ADE3579B}" srcOrd="6" destOrd="0" parTransId="{58763E5F-7C9C-4B42-8C8D-D294DE0921E8}" sibTransId="{1833DA84-C1E1-40A9-A381-79502A02662D}"/>
    <dgm:cxn modelId="{5E7E3584-6474-4611-96C2-A018D69A85F9}" type="presOf" srcId="{871838CC-F11E-4749-9B62-1D35E94FBA98}" destId="{552DE091-ED6D-4295-AF61-EC96A0B796C2}" srcOrd="0" destOrd="0" presId="urn:microsoft.com/office/officeart/2017/3/layout/HorizontalLabelsTimeline"/>
    <dgm:cxn modelId="{8A9AB88A-9449-46C0-ABEB-6FF5CAE794AD}" srcId="{CC59DC75-4696-40E3-AD3A-9D05AA88CAA6}" destId="{9B601645-35DF-4FA4-8F51-A6F8F8FDA9F7}" srcOrd="2" destOrd="0" parTransId="{6CED18DC-A6C6-48F1-BC87-03C6A065E859}" sibTransId="{B7D8F42F-0290-4DC9-AFDA-1DF359E5A93A}"/>
    <dgm:cxn modelId="{9E39B79C-CCAE-4FBA-8F96-988EF809E5F4}" srcId="{CC59DC75-4696-40E3-AD3A-9D05AA88CAA6}" destId="{7C50ABD5-FE7C-4E9F-B3F0-E2E4132EF766}" srcOrd="3" destOrd="0" parTransId="{33AF3561-B673-4F2C-BC96-8A9C1CE0A0D1}" sibTransId="{9A1B7106-0385-48F8-8D2B-C38CC68603ED}"/>
    <dgm:cxn modelId="{2CB847B1-3061-4A0B-9FA3-1ADAE3F36EB1}" srcId="{BD17B635-5936-4B89-984A-98A32A4546DD}" destId="{52B665A1-BC07-4FFE-96C0-2C3D03A03A59}" srcOrd="0" destOrd="0" parTransId="{82F16DD9-6C15-4F9C-AE02-D8A0684EEA1B}" sibTransId="{74E17E9F-2DAB-4B69-9BA4-D748DEECC5F9}"/>
    <dgm:cxn modelId="{158878B3-5C02-4CCD-9646-700C9259DED9}" type="presOf" srcId="{FF5EC6D6-83EF-495C-A080-36F70777B247}" destId="{0A2AB19A-5B4D-4341-BF2E-CB94C9FC89DE}" srcOrd="0" destOrd="0" presId="urn:microsoft.com/office/officeart/2017/3/layout/HorizontalLabelsTimeline"/>
    <dgm:cxn modelId="{7885FFCA-9934-4586-BCD0-1588CF2A3736}" type="presOf" srcId="{9B601645-35DF-4FA4-8F51-A6F8F8FDA9F7}" destId="{49DFC969-3C3A-442A-9849-93AF8D334FE4}" srcOrd="0" destOrd="0" presId="urn:microsoft.com/office/officeart/2017/3/layout/HorizontalLabelsTimeline"/>
    <dgm:cxn modelId="{5070E0D3-7004-4A46-81CB-AD1D5956D7AE}" srcId="{87400FF9-BABC-4B23-983E-6E82409ED337}" destId="{D5620E90-B2E6-44E8-B34A-B454C746A537}" srcOrd="0" destOrd="0" parTransId="{83C7923B-A4C6-4C86-9DF3-4DAB5A935297}" sibTransId="{2C6D1DCE-5EB4-42FC-BE6D-E9EBE1256221}"/>
    <dgm:cxn modelId="{83C5A2DA-839E-41E5-B6B9-5CB1F2C60455}" type="presOf" srcId="{CC59DC75-4696-40E3-AD3A-9D05AA88CAA6}" destId="{EF31CF8E-64C2-4529-B3F0-2894C7B959C8}" srcOrd="0" destOrd="0" presId="urn:microsoft.com/office/officeart/2017/3/layout/HorizontalLabelsTimeline"/>
    <dgm:cxn modelId="{07E9A3E3-1112-4849-9F2F-6392DEDE3984}" type="presOf" srcId="{52B665A1-BC07-4FFE-96C0-2C3D03A03A59}" destId="{25AAACF6-9FFF-403A-B091-538FEFA15109}" srcOrd="0" destOrd="0" presId="urn:microsoft.com/office/officeart/2017/3/layout/HorizontalLabelsTimeline"/>
    <dgm:cxn modelId="{324DBEE7-45AF-4C26-8D77-9BAC9EF9FFF3}" type="presOf" srcId="{BD17B635-5936-4B89-984A-98A32A4546DD}" destId="{DDA4DCA6-E7F8-4515-909E-5ED3978A0592}" srcOrd="0" destOrd="0" presId="urn:microsoft.com/office/officeart/2017/3/layout/HorizontalLabelsTimeline"/>
    <dgm:cxn modelId="{DC8C51ED-39EF-4FBC-B64D-5B5E2E73479E}" type="presOf" srcId="{26D06490-596B-4C89-A198-136BE1D1777E}" destId="{D9BF4B15-3F32-4549-B776-B788E2F8837F}" srcOrd="0" destOrd="0" presId="urn:microsoft.com/office/officeart/2017/3/layout/HorizontalLabelsTimeline"/>
    <dgm:cxn modelId="{95B8FBEE-E0AC-4CE3-B090-D0A31FFF1DB5}" srcId="{CC59DC75-4696-40E3-AD3A-9D05AA88CAA6}" destId="{BD17B635-5936-4B89-984A-98A32A4546DD}" srcOrd="5" destOrd="0" parTransId="{91377212-676C-4024-A899-15B0CD59A8DD}" sibTransId="{EE771E7B-B22F-4CC4-B75F-D820011D4F80}"/>
    <dgm:cxn modelId="{AE0413F8-4C3F-4F51-AF2B-4C297FA360F0}" type="presOf" srcId="{D5620E90-B2E6-44E8-B34A-B454C746A537}" destId="{F9825D5D-CDD8-4A9D-8ED7-F1D72F3F9765}" srcOrd="0" destOrd="0" presId="urn:microsoft.com/office/officeart/2017/3/layout/HorizontalLabelsTimeline"/>
    <dgm:cxn modelId="{40339FFD-166D-48E2-B22E-6C71E2CA8B4A}" srcId="{871838CC-F11E-4749-9B62-1D35E94FBA98}" destId="{26D06490-596B-4C89-A198-136BE1D1777E}" srcOrd="0" destOrd="0" parTransId="{FE670E1C-93DA-430F-90CE-A8738E6352B9}" sibTransId="{F0C73324-6FCB-464D-BE4E-1F1A697FF0A0}"/>
    <dgm:cxn modelId="{96B02BFF-7960-45C6-B4B2-4DCE1886961A}" srcId="{CC59DC75-4696-40E3-AD3A-9D05AA88CAA6}" destId="{87400FF9-BABC-4B23-983E-6E82409ED337}" srcOrd="1" destOrd="0" parTransId="{D29FADE3-5A9E-408C-9B1F-AF4FE5CC109E}" sibTransId="{DB51767A-3BDE-4434-A174-7243E34E1016}"/>
    <dgm:cxn modelId="{2FF9C718-4E80-48A2-B3EC-C08F70519217}" type="presParOf" srcId="{EF31CF8E-64C2-4529-B3F0-2894C7B959C8}" destId="{F67BBB2C-7731-46AB-B586-912873B85826}" srcOrd="0" destOrd="0" presId="urn:microsoft.com/office/officeart/2017/3/layout/HorizontalLabelsTimeline"/>
    <dgm:cxn modelId="{EFC2DC31-FF4D-4E8C-A51D-69B349108883}" type="presParOf" srcId="{EF31CF8E-64C2-4529-B3F0-2894C7B959C8}" destId="{7E7D08BE-1D3C-4ED0-B4E2-195E2A9AD969}" srcOrd="1" destOrd="0" presId="urn:microsoft.com/office/officeart/2017/3/layout/HorizontalLabelsTimeline"/>
    <dgm:cxn modelId="{8CE55D54-5181-4FA9-8982-4852458CEA6B}" type="presParOf" srcId="{7E7D08BE-1D3C-4ED0-B4E2-195E2A9AD969}" destId="{48156F17-DEB8-4893-AC85-70D1AC2406D9}" srcOrd="0" destOrd="0" presId="urn:microsoft.com/office/officeart/2017/3/layout/HorizontalLabelsTimeline"/>
    <dgm:cxn modelId="{63D79EB9-91A8-400D-A6C2-8E35258A038C}" type="presParOf" srcId="{48156F17-DEB8-4893-AC85-70D1AC2406D9}" destId="{552DE091-ED6D-4295-AF61-EC96A0B796C2}" srcOrd="0" destOrd="0" presId="urn:microsoft.com/office/officeart/2017/3/layout/HorizontalLabelsTimeline"/>
    <dgm:cxn modelId="{E5826840-8444-4AFC-992F-EB961CBD4F18}" type="presParOf" srcId="{48156F17-DEB8-4893-AC85-70D1AC2406D9}" destId="{D4D8438B-4F19-400B-A833-CAD45CBDC819}" srcOrd="1" destOrd="0" presId="urn:microsoft.com/office/officeart/2017/3/layout/HorizontalLabelsTimeline"/>
    <dgm:cxn modelId="{5299FED5-AD62-4EEE-A9A3-DBDE72669640}" type="presParOf" srcId="{D4D8438B-4F19-400B-A833-CAD45CBDC819}" destId="{D9BF4B15-3F32-4549-B776-B788E2F8837F}" srcOrd="0" destOrd="0" presId="urn:microsoft.com/office/officeart/2017/3/layout/HorizontalLabelsTimeline"/>
    <dgm:cxn modelId="{A6D09024-5CF5-4ED9-B9AF-697B4390C141}" type="presParOf" srcId="{D4D8438B-4F19-400B-A833-CAD45CBDC819}" destId="{1B99C357-B015-47F7-928C-BF23FF26B3B9}" srcOrd="1" destOrd="0" presId="urn:microsoft.com/office/officeart/2017/3/layout/HorizontalLabelsTimeline"/>
    <dgm:cxn modelId="{D26BB26D-498A-4D75-9F96-9DB0B1BCE768}" type="presParOf" srcId="{48156F17-DEB8-4893-AC85-70D1AC2406D9}" destId="{5E7BFE57-AB54-4333-B954-BA0F81B6168E}" srcOrd="2" destOrd="0" presId="urn:microsoft.com/office/officeart/2017/3/layout/HorizontalLabelsTimeline"/>
    <dgm:cxn modelId="{D2F022CE-A85A-4039-9F74-E24D83FAF4AA}" type="presParOf" srcId="{48156F17-DEB8-4893-AC85-70D1AC2406D9}" destId="{F75D67E4-79B0-4F4C-A7EC-511DF293242A}" srcOrd="3" destOrd="0" presId="urn:microsoft.com/office/officeart/2017/3/layout/HorizontalLabelsTimeline"/>
    <dgm:cxn modelId="{757BF2B5-A557-4C0E-B8FC-597761AF09B0}" type="presParOf" srcId="{48156F17-DEB8-4893-AC85-70D1AC2406D9}" destId="{5D861B98-E031-43DE-9098-26EC9FB3D40F}" srcOrd="4" destOrd="0" presId="urn:microsoft.com/office/officeart/2017/3/layout/HorizontalLabelsTimeline"/>
    <dgm:cxn modelId="{0A8153AB-257B-4F24-BFDE-054B952EA0B6}" type="presParOf" srcId="{7E7D08BE-1D3C-4ED0-B4E2-195E2A9AD969}" destId="{880084DA-EB26-4A8E-88D0-F4593F734988}" srcOrd="1" destOrd="0" presId="urn:microsoft.com/office/officeart/2017/3/layout/HorizontalLabelsTimeline"/>
    <dgm:cxn modelId="{6BBC0420-EE37-43B6-A5E0-15460CEAD579}" type="presParOf" srcId="{7E7D08BE-1D3C-4ED0-B4E2-195E2A9AD969}" destId="{42B58F8D-98DF-4ABD-8DAF-0B31FFDE8E4F}" srcOrd="2" destOrd="0" presId="urn:microsoft.com/office/officeart/2017/3/layout/HorizontalLabelsTimeline"/>
    <dgm:cxn modelId="{D41CB290-D70B-4EDB-A8A1-017741A34C8C}" type="presParOf" srcId="{42B58F8D-98DF-4ABD-8DAF-0B31FFDE8E4F}" destId="{1D5554EE-84ED-4F74-9EA2-0C6CDCFF0369}" srcOrd="0" destOrd="0" presId="urn:microsoft.com/office/officeart/2017/3/layout/HorizontalLabelsTimeline"/>
    <dgm:cxn modelId="{902DF490-3FC0-4E5F-84D3-A85F39C6F551}" type="presParOf" srcId="{42B58F8D-98DF-4ABD-8DAF-0B31FFDE8E4F}" destId="{A1978A42-936F-4D02-9A4A-74D82043D1B7}" srcOrd="1" destOrd="0" presId="urn:microsoft.com/office/officeart/2017/3/layout/HorizontalLabelsTimeline"/>
    <dgm:cxn modelId="{D7B37A45-0829-4CF8-992D-37E974C54E28}" type="presParOf" srcId="{A1978A42-936F-4D02-9A4A-74D82043D1B7}" destId="{F9825D5D-CDD8-4A9D-8ED7-F1D72F3F9765}" srcOrd="0" destOrd="0" presId="urn:microsoft.com/office/officeart/2017/3/layout/HorizontalLabelsTimeline"/>
    <dgm:cxn modelId="{9ADCC347-981B-45E8-B9A7-FB0C4F8D3155}" type="presParOf" srcId="{A1978A42-936F-4D02-9A4A-74D82043D1B7}" destId="{BE5F91F0-73E0-489D-8C9C-38EC5BE541BA}" srcOrd="1" destOrd="0" presId="urn:microsoft.com/office/officeart/2017/3/layout/HorizontalLabelsTimeline"/>
    <dgm:cxn modelId="{60B80884-BB12-4621-BC65-4B36A2C8F743}" type="presParOf" srcId="{42B58F8D-98DF-4ABD-8DAF-0B31FFDE8E4F}" destId="{666003B1-88C8-4D8F-ABC6-D61CC5D2EC1A}" srcOrd="2" destOrd="0" presId="urn:microsoft.com/office/officeart/2017/3/layout/HorizontalLabelsTimeline"/>
    <dgm:cxn modelId="{AE2F866B-F4AB-4970-BB71-C6247952A934}" type="presParOf" srcId="{42B58F8D-98DF-4ABD-8DAF-0B31FFDE8E4F}" destId="{0F9907C6-389B-4DC5-9A17-246DBA9E2562}" srcOrd="3" destOrd="0" presId="urn:microsoft.com/office/officeart/2017/3/layout/HorizontalLabelsTimeline"/>
    <dgm:cxn modelId="{5DAEE911-275A-4890-9D98-105943B7F192}" type="presParOf" srcId="{42B58F8D-98DF-4ABD-8DAF-0B31FFDE8E4F}" destId="{00653213-8FAB-40A7-B34F-AC5AAC7DCF3A}" srcOrd="4" destOrd="0" presId="urn:microsoft.com/office/officeart/2017/3/layout/HorizontalLabelsTimeline"/>
    <dgm:cxn modelId="{D6457E80-1534-4F04-AD13-4D3DA7498467}" type="presParOf" srcId="{7E7D08BE-1D3C-4ED0-B4E2-195E2A9AD969}" destId="{AE7478E5-4552-4849-9871-AA9A1FA598AF}" srcOrd="3" destOrd="0" presId="urn:microsoft.com/office/officeart/2017/3/layout/HorizontalLabelsTimeline"/>
    <dgm:cxn modelId="{1BB67927-630C-4480-8A4F-D12F0078B06C}" type="presParOf" srcId="{7E7D08BE-1D3C-4ED0-B4E2-195E2A9AD969}" destId="{939D3258-7CAD-4B5D-84EF-9058688C2E3D}" srcOrd="4" destOrd="0" presId="urn:microsoft.com/office/officeart/2017/3/layout/HorizontalLabelsTimeline"/>
    <dgm:cxn modelId="{99BFC84D-13EB-4032-9B1C-EA21B2F68AF8}" type="presParOf" srcId="{939D3258-7CAD-4B5D-84EF-9058688C2E3D}" destId="{49DFC969-3C3A-442A-9849-93AF8D334FE4}" srcOrd="0" destOrd="0" presId="urn:microsoft.com/office/officeart/2017/3/layout/HorizontalLabelsTimeline"/>
    <dgm:cxn modelId="{41C2D7B1-614A-4417-80F6-26829DC9631C}" type="presParOf" srcId="{939D3258-7CAD-4B5D-84EF-9058688C2E3D}" destId="{3B4BB19E-5464-4BF2-A59E-70C4B3E09B51}" srcOrd="1" destOrd="0" presId="urn:microsoft.com/office/officeart/2017/3/layout/HorizontalLabelsTimeline"/>
    <dgm:cxn modelId="{476E7E80-F448-4AD6-A6E1-25BDF53FC006}" type="presParOf" srcId="{3B4BB19E-5464-4BF2-A59E-70C4B3E09B51}" destId="{11F715C7-99BD-4E25-905F-E48050B7286C}" srcOrd="0" destOrd="0" presId="urn:microsoft.com/office/officeart/2017/3/layout/HorizontalLabelsTimeline"/>
    <dgm:cxn modelId="{C52E7B67-3087-49D3-BD77-59381CA63FB4}" type="presParOf" srcId="{3B4BB19E-5464-4BF2-A59E-70C4B3E09B51}" destId="{DDD78830-1DF5-4D50-96D5-FB590212CAF3}" srcOrd="1" destOrd="0" presId="urn:microsoft.com/office/officeart/2017/3/layout/HorizontalLabelsTimeline"/>
    <dgm:cxn modelId="{B1501167-C7DA-4E33-BDA1-36ED8CF3D69D}" type="presParOf" srcId="{939D3258-7CAD-4B5D-84EF-9058688C2E3D}" destId="{55158BAB-306A-4EC2-BF4C-4FE58A2BD021}" srcOrd="2" destOrd="0" presId="urn:microsoft.com/office/officeart/2017/3/layout/HorizontalLabelsTimeline"/>
    <dgm:cxn modelId="{F7F9F08F-B231-4AE5-92E1-F510D2494331}" type="presParOf" srcId="{939D3258-7CAD-4B5D-84EF-9058688C2E3D}" destId="{26CAF2E2-CCB2-4205-A9F6-C4AD6563E8BE}" srcOrd="3" destOrd="0" presId="urn:microsoft.com/office/officeart/2017/3/layout/HorizontalLabelsTimeline"/>
    <dgm:cxn modelId="{2E582166-203C-4DE3-8D30-E9EE6F9A2559}" type="presParOf" srcId="{939D3258-7CAD-4B5D-84EF-9058688C2E3D}" destId="{3F2F6B7E-2743-4ACD-AF49-05301D58F252}" srcOrd="4" destOrd="0" presId="urn:microsoft.com/office/officeart/2017/3/layout/HorizontalLabelsTimeline"/>
    <dgm:cxn modelId="{080D03B6-445C-4257-90F2-3D7604E0652B}" type="presParOf" srcId="{7E7D08BE-1D3C-4ED0-B4E2-195E2A9AD969}" destId="{25F4D2C9-4344-4BF6-BA7D-13C316D3EC5B}" srcOrd="5" destOrd="0" presId="urn:microsoft.com/office/officeart/2017/3/layout/HorizontalLabelsTimeline"/>
    <dgm:cxn modelId="{4AC6BF40-6B4F-4993-8C07-8B58F027C2EB}" type="presParOf" srcId="{7E7D08BE-1D3C-4ED0-B4E2-195E2A9AD969}" destId="{01747A66-8D9A-4177-9354-C7FAD7A383A1}" srcOrd="6" destOrd="0" presId="urn:microsoft.com/office/officeart/2017/3/layout/HorizontalLabelsTimeline"/>
    <dgm:cxn modelId="{2794BDB4-454E-4EA8-9E42-853EB798BD8D}" type="presParOf" srcId="{01747A66-8D9A-4177-9354-C7FAD7A383A1}" destId="{A8A2E1FA-5B7A-4381-A688-6E018C8F848E}" srcOrd="0" destOrd="0" presId="urn:microsoft.com/office/officeart/2017/3/layout/HorizontalLabelsTimeline"/>
    <dgm:cxn modelId="{89795368-64A4-47DB-888D-93FA4E438535}" type="presParOf" srcId="{01747A66-8D9A-4177-9354-C7FAD7A383A1}" destId="{B1A18B93-B288-4410-A9EF-0E7A8620B796}" srcOrd="1" destOrd="0" presId="urn:microsoft.com/office/officeart/2017/3/layout/HorizontalLabelsTimeline"/>
    <dgm:cxn modelId="{66C01684-E859-4C9A-B93C-2C5A1C239F47}" type="presParOf" srcId="{B1A18B93-B288-4410-A9EF-0E7A8620B796}" destId="{C148B339-3E50-4506-A0CC-E1AF4296083A}" srcOrd="0" destOrd="0" presId="urn:microsoft.com/office/officeart/2017/3/layout/HorizontalLabelsTimeline"/>
    <dgm:cxn modelId="{D1D55888-3C05-489F-8B65-68802BF88FF7}" type="presParOf" srcId="{B1A18B93-B288-4410-A9EF-0E7A8620B796}" destId="{0E8E53A5-7155-4F81-B4D0-FFC1105DDBBD}" srcOrd="1" destOrd="0" presId="urn:microsoft.com/office/officeart/2017/3/layout/HorizontalLabelsTimeline"/>
    <dgm:cxn modelId="{FA79DC9D-6A4C-48B1-A919-048380542BB7}" type="presParOf" srcId="{01747A66-8D9A-4177-9354-C7FAD7A383A1}" destId="{D39D3A52-618F-4A19-980B-ECD39CBAF7AC}" srcOrd="2" destOrd="0" presId="urn:microsoft.com/office/officeart/2017/3/layout/HorizontalLabelsTimeline"/>
    <dgm:cxn modelId="{A9169608-C0D8-4C3F-BACD-56F2AAC8B7A1}" type="presParOf" srcId="{01747A66-8D9A-4177-9354-C7FAD7A383A1}" destId="{9374F66F-B5A6-481A-A3CD-BB2C5C2D8A44}" srcOrd="3" destOrd="0" presId="urn:microsoft.com/office/officeart/2017/3/layout/HorizontalLabelsTimeline"/>
    <dgm:cxn modelId="{34709218-0D2B-46FE-8C21-948CB1E9A48B}" type="presParOf" srcId="{01747A66-8D9A-4177-9354-C7FAD7A383A1}" destId="{1CAAB4D7-3281-448F-9084-A97A7304378D}" srcOrd="4" destOrd="0" presId="urn:microsoft.com/office/officeart/2017/3/layout/HorizontalLabelsTimeline"/>
    <dgm:cxn modelId="{3069C93F-05D3-4903-96F1-AF4045C0CBF5}" type="presParOf" srcId="{7E7D08BE-1D3C-4ED0-B4E2-195E2A9AD969}" destId="{F54F92C7-83C4-426F-B83C-552AA712C078}" srcOrd="7" destOrd="0" presId="urn:microsoft.com/office/officeart/2017/3/layout/HorizontalLabelsTimeline"/>
    <dgm:cxn modelId="{3AF28681-C907-4096-86B7-7371C153BFF2}" type="presParOf" srcId="{7E7D08BE-1D3C-4ED0-B4E2-195E2A9AD969}" destId="{7A7C03F4-28D9-4B9D-B8FF-E593CC768EC6}" srcOrd="8" destOrd="0" presId="urn:microsoft.com/office/officeart/2017/3/layout/HorizontalLabelsTimeline"/>
    <dgm:cxn modelId="{7E852510-AC27-42AD-8583-861F3FEE750F}" type="presParOf" srcId="{7A7C03F4-28D9-4B9D-B8FF-E593CC768EC6}" destId="{6196FDAA-A1BE-45A7-827D-7DE1F6260F83}" srcOrd="0" destOrd="0" presId="urn:microsoft.com/office/officeart/2017/3/layout/HorizontalLabelsTimeline"/>
    <dgm:cxn modelId="{FA37EA5E-C72F-41E6-BB2C-C68D41E71712}" type="presParOf" srcId="{7A7C03F4-28D9-4B9D-B8FF-E593CC768EC6}" destId="{FAAC7138-2B32-4CC9-854E-AC64F4DAEA69}" srcOrd="1" destOrd="0" presId="urn:microsoft.com/office/officeart/2017/3/layout/HorizontalLabelsTimeline"/>
    <dgm:cxn modelId="{9C557F83-30D3-4B4F-B3AC-BE97BBE0F733}" type="presParOf" srcId="{FAAC7138-2B32-4CC9-854E-AC64F4DAEA69}" destId="{F8FC6EED-8553-4C2A-AAFD-D289F7AAC2EB}" srcOrd="0" destOrd="0" presId="urn:microsoft.com/office/officeart/2017/3/layout/HorizontalLabelsTimeline"/>
    <dgm:cxn modelId="{4895B626-C9D7-4926-8315-65E53639B01B}" type="presParOf" srcId="{FAAC7138-2B32-4CC9-854E-AC64F4DAEA69}" destId="{DDACA272-58C3-40BF-B78D-378D0A58218B}" srcOrd="1" destOrd="0" presId="urn:microsoft.com/office/officeart/2017/3/layout/HorizontalLabelsTimeline"/>
    <dgm:cxn modelId="{0E9A549C-06C5-4737-BB65-BC61FC26A933}" type="presParOf" srcId="{7A7C03F4-28D9-4B9D-B8FF-E593CC768EC6}" destId="{DC6F617B-3E27-42CA-A931-0F11CAD357C9}" srcOrd="2" destOrd="0" presId="urn:microsoft.com/office/officeart/2017/3/layout/HorizontalLabelsTimeline"/>
    <dgm:cxn modelId="{24517113-671B-46EF-8C8A-BAB51224E7A7}" type="presParOf" srcId="{7A7C03F4-28D9-4B9D-B8FF-E593CC768EC6}" destId="{ED9A532F-DEB8-49E5-8854-0FC7207F208A}" srcOrd="3" destOrd="0" presId="urn:microsoft.com/office/officeart/2017/3/layout/HorizontalLabelsTimeline"/>
    <dgm:cxn modelId="{D1D61D84-73D0-43F5-92BD-8C71AF658E44}" type="presParOf" srcId="{7A7C03F4-28D9-4B9D-B8FF-E593CC768EC6}" destId="{1D5DEBE5-703E-45D2-9A55-BC07A41C00B4}" srcOrd="4" destOrd="0" presId="urn:microsoft.com/office/officeart/2017/3/layout/HorizontalLabelsTimeline"/>
    <dgm:cxn modelId="{BA04A1CC-AEE4-4625-81CD-8003142671E4}" type="presParOf" srcId="{7E7D08BE-1D3C-4ED0-B4E2-195E2A9AD969}" destId="{2732ACA3-5B97-4BAA-847C-0E9C060779AC}" srcOrd="9" destOrd="0" presId="urn:microsoft.com/office/officeart/2017/3/layout/HorizontalLabelsTimeline"/>
    <dgm:cxn modelId="{3D343797-C149-4F87-871A-B991B298C8BC}" type="presParOf" srcId="{7E7D08BE-1D3C-4ED0-B4E2-195E2A9AD969}" destId="{045D565E-9A42-474D-9032-2A24A9F67DDF}" srcOrd="10" destOrd="0" presId="urn:microsoft.com/office/officeart/2017/3/layout/HorizontalLabelsTimeline"/>
    <dgm:cxn modelId="{B248D381-7C6C-411B-9151-BC4C2D164A74}" type="presParOf" srcId="{045D565E-9A42-474D-9032-2A24A9F67DDF}" destId="{DDA4DCA6-E7F8-4515-909E-5ED3978A0592}" srcOrd="0" destOrd="0" presId="urn:microsoft.com/office/officeart/2017/3/layout/HorizontalLabelsTimeline"/>
    <dgm:cxn modelId="{F7A7E50B-A009-451B-88CD-9E1983072722}" type="presParOf" srcId="{045D565E-9A42-474D-9032-2A24A9F67DDF}" destId="{11EEDA4C-0F2B-499A-815D-13A8EA33A437}" srcOrd="1" destOrd="0" presId="urn:microsoft.com/office/officeart/2017/3/layout/HorizontalLabelsTimeline"/>
    <dgm:cxn modelId="{A1192220-87BF-41FB-9CA0-007669CB5C2B}" type="presParOf" srcId="{11EEDA4C-0F2B-499A-815D-13A8EA33A437}" destId="{25AAACF6-9FFF-403A-B091-538FEFA15109}" srcOrd="0" destOrd="0" presId="urn:microsoft.com/office/officeart/2017/3/layout/HorizontalLabelsTimeline"/>
    <dgm:cxn modelId="{0190E19A-8E03-4033-A36F-983CE5FF960E}" type="presParOf" srcId="{11EEDA4C-0F2B-499A-815D-13A8EA33A437}" destId="{0BDD7EE2-C1DF-4711-A520-93B80488679D}" srcOrd="1" destOrd="0" presId="urn:microsoft.com/office/officeart/2017/3/layout/HorizontalLabelsTimeline"/>
    <dgm:cxn modelId="{1874B4DE-F76E-4C2C-9182-DF77890B0234}" type="presParOf" srcId="{045D565E-9A42-474D-9032-2A24A9F67DDF}" destId="{6352B966-AC85-4936-9838-C79262A7DEA8}" srcOrd="2" destOrd="0" presId="urn:microsoft.com/office/officeart/2017/3/layout/HorizontalLabelsTimeline"/>
    <dgm:cxn modelId="{F9E45DFC-534C-4B91-9EA2-ABE885A1E873}" type="presParOf" srcId="{045D565E-9A42-474D-9032-2A24A9F67DDF}" destId="{5859DE98-EEA7-4775-9F91-7BF1F3DCA3C9}" srcOrd="3" destOrd="0" presId="urn:microsoft.com/office/officeart/2017/3/layout/HorizontalLabelsTimeline"/>
    <dgm:cxn modelId="{7BD38B5E-B654-4ECB-88BB-4E0FACBBAC10}" type="presParOf" srcId="{045D565E-9A42-474D-9032-2A24A9F67DDF}" destId="{3095E8C1-8D8C-4075-B5DB-229F1F24270A}" srcOrd="4" destOrd="0" presId="urn:microsoft.com/office/officeart/2017/3/layout/HorizontalLabelsTimeline"/>
    <dgm:cxn modelId="{A0F904C8-E0EC-4ED1-87EA-217974BF5B57}" type="presParOf" srcId="{7E7D08BE-1D3C-4ED0-B4E2-195E2A9AD969}" destId="{24EDF697-D82F-4090-A3CC-9B35E385204B}" srcOrd="11" destOrd="0" presId="urn:microsoft.com/office/officeart/2017/3/layout/HorizontalLabelsTimeline"/>
    <dgm:cxn modelId="{DECD671B-60EF-484E-AEBA-4CABA8D3CA37}" type="presParOf" srcId="{7E7D08BE-1D3C-4ED0-B4E2-195E2A9AD969}" destId="{4E00D038-D083-4C89-A368-78C9029516DD}" srcOrd="12" destOrd="0" presId="urn:microsoft.com/office/officeart/2017/3/layout/HorizontalLabelsTimeline"/>
    <dgm:cxn modelId="{CC9C9863-31A0-4BBC-9F38-8DFC49E525A1}" type="presParOf" srcId="{4E00D038-D083-4C89-A368-78C9029516DD}" destId="{7296BE06-4F1E-49B6-A28B-4ACD03C837C2}" srcOrd="0" destOrd="0" presId="urn:microsoft.com/office/officeart/2017/3/layout/HorizontalLabelsTimeline"/>
    <dgm:cxn modelId="{09FD6333-BB61-4337-A2B0-8767BA97F513}" type="presParOf" srcId="{4E00D038-D083-4C89-A368-78C9029516DD}" destId="{A9021D77-9DAC-4A9A-ADA1-2A224EEA8623}" srcOrd="1" destOrd="0" presId="urn:microsoft.com/office/officeart/2017/3/layout/HorizontalLabelsTimeline"/>
    <dgm:cxn modelId="{D103B0E1-1A1F-4701-99F3-A9602531645A}" type="presParOf" srcId="{A9021D77-9DAC-4A9A-ADA1-2A224EEA8623}" destId="{0A2AB19A-5B4D-4341-BF2E-CB94C9FC89DE}" srcOrd="0" destOrd="0" presId="urn:microsoft.com/office/officeart/2017/3/layout/HorizontalLabelsTimeline"/>
    <dgm:cxn modelId="{950E2784-F5F3-4BA6-B73A-454E68F46A35}" type="presParOf" srcId="{A9021D77-9DAC-4A9A-ADA1-2A224EEA8623}" destId="{DC0F30C2-88BB-4C9C-BE39-08E4FF1EB5DB}" srcOrd="1" destOrd="0" presId="urn:microsoft.com/office/officeart/2017/3/layout/HorizontalLabelsTimeline"/>
    <dgm:cxn modelId="{EF443CAF-0373-402C-936E-5C735A963FC6}" type="presParOf" srcId="{4E00D038-D083-4C89-A368-78C9029516DD}" destId="{3429E227-45AF-4A53-99F4-4746F20563FE}" srcOrd="2" destOrd="0" presId="urn:microsoft.com/office/officeart/2017/3/layout/HorizontalLabelsTimeline"/>
    <dgm:cxn modelId="{A5768BB8-A2CF-4669-81EA-5AC94A4EA733}" type="presParOf" srcId="{4E00D038-D083-4C89-A368-78C9029516DD}" destId="{B85FFE2C-B32A-4A79-ABDB-C16689E93AF9}" srcOrd="3" destOrd="0" presId="urn:microsoft.com/office/officeart/2017/3/layout/HorizontalLabelsTimeline"/>
    <dgm:cxn modelId="{E239D7F1-A9AD-47C7-AFF6-ADFE2E83783E}" type="presParOf" srcId="{4E00D038-D083-4C89-A368-78C9029516DD}" destId="{25353D2C-1833-46D8-A3FE-AFD98F6359AA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B99B3-E579-4821-8EF0-651BF5DFC590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1.  Social Psychology of Leadership</a:t>
          </a:r>
        </a:p>
      </dsp:txBody>
      <dsp:txXfrm>
        <a:off x="44665" y="2106299"/>
        <a:ext cx="2060143" cy="1206068"/>
      </dsp:txXfrm>
    </dsp:sp>
    <dsp:sp modelId="{B50E0D96-F0E2-4AE1-84AE-08221165466C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355850" y="2550475"/>
        <a:ext cx="316861" cy="317716"/>
      </dsp:txXfrm>
    </dsp:sp>
    <dsp:sp modelId="{15880FAE-AC9F-4D97-955B-1A922EC8423A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2. Leadership in contemporary contexts</a:t>
          </a:r>
        </a:p>
      </dsp:txBody>
      <dsp:txXfrm>
        <a:off x="3033928" y="2106299"/>
        <a:ext cx="2060143" cy="1206068"/>
      </dsp:txXfrm>
    </dsp:sp>
    <dsp:sp modelId="{B84ECA19-6143-4463-888A-D424730C9634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345112" y="2550475"/>
        <a:ext cx="316861" cy="317716"/>
      </dsp:txXfrm>
    </dsp:sp>
    <dsp:sp modelId="{4CCD98F6-7AF5-4584-8CDB-63F3BA6F59E5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3. Psychology of Organisations</a:t>
          </a:r>
        </a:p>
      </dsp:txBody>
      <dsp:txXfrm>
        <a:off x="6023190" y="2106299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A012A-6EDA-4724-B3BD-B198A6B16177}">
      <dsp:nvSpPr>
        <dsp:cNvPr id="0" name=""/>
        <dsp:cNvSpPr/>
      </dsp:nvSpPr>
      <dsp:spPr>
        <a:xfrm>
          <a:off x="2053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4. Research Methods</a:t>
          </a:r>
        </a:p>
      </dsp:txBody>
      <dsp:txXfrm>
        <a:off x="79021" y="938700"/>
        <a:ext cx="4225852" cy="2473937"/>
      </dsp:txXfrm>
    </dsp:sp>
    <dsp:sp modelId="{8D0458B7-986C-4DC0-B180-D595A9E4A9F0}">
      <dsp:nvSpPr>
        <dsp:cNvPr id="0" name=""/>
        <dsp:cNvSpPr/>
      </dsp:nvSpPr>
      <dsp:spPr>
        <a:xfrm>
          <a:off x="4819821" y="1632575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400" kern="1200"/>
        </a:p>
      </dsp:txBody>
      <dsp:txXfrm>
        <a:off x="4819821" y="1849812"/>
        <a:ext cx="649961" cy="651713"/>
      </dsp:txXfrm>
    </dsp:sp>
    <dsp:sp modelId="{BFCBDFFC-A2B4-4E35-A2D4-5DE74CA1DED4}">
      <dsp:nvSpPr>
        <dsp:cNvPr id="0" name=""/>
        <dsp:cNvSpPr/>
      </dsp:nvSpPr>
      <dsp:spPr>
        <a:xfrm>
          <a:off x="6133757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5. Leadership Project</a:t>
          </a:r>
        </a:p>
      </dsp:txBody>
      <dsp:txXfrm>
        <a:off x="6210725" y="938700"/>
        <a:ext cx="4225852" cy="2473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B99B3-E579-4821-8EF0-651BF5DFC590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1.  Social Psychology of Leadership</a:t>
          </a:r>
        </a:p>
      </dsp:txBody>
      <dsp:txXfrm>
        <a:off x="57787" y="1395494"/>
        <a:ext cx="2665308" cy="1560349"/>
      </dsp:txXfrm>
    </dsp:sp>
    <dsp:sp modelId="{B50E0D96-F0E2-4AE1-84AE-08221165466C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3047880" y="1970146"/>
        <a:ext cx="409940" cy="411044"/>
      </dsp:txXfrm>
    </dsp:sp>
    <dsp:sp modelId="{15880FAE-AC9F-4D97-955B-1A922EC8423A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2. Leadership in contemporary contexts</a:t>
          </a:r>
        </a:p>
      </dsp:txBody>
      <dsp:txXfrm>
        <a:off x="3925145" y="1395494"/>
        <a:ext cx="2665308" cy="1560349"/>
      </dsp:txXfrm>
    </dsp:sp>
    <dsp:sp modelId="{B84ECA19-6143-4463-888A-D424730C9634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6915239" y="1970146"/>
        <a:ext cx="409940" cy="411044"/>
      </dsp:txXfrm>
    </dsp:sp>
    <dsp:sp modelId="{4CCD98F6-7AF5-4584-8CDB-63F3BA6F59E5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3. Psychology of Organisations</a:t>
          </a:r>
        </a:p>
      </dsp:txBody>
      <dsp:txXfrm>
        <a:off x="7792503" y="1395494"/>
        <a:ext cx="2665308" cy="1560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BBB2C-7731-46AB-B586-912873B85826}">
      <dsp:nvSpPr>
        <dsp:cNvPr id="0" name=""/>
        <dsp:cNvSpPr/>
      </dsp:nvSpPr>
      <dsp:spPr>
        <a:xfrm>
          <a:off x="0" y="1862806"/>
          <a:ext cx="1005839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DE091-ED6D-4295-AF61-EC96A0B796C2}">
      <dsp:nvSpPr>
        <dsp:cNvPr id="0" name=""/>
        <dsp:cNvSpPr/>
      </dsp:nvSpPr>
      <dsp:spPr>
        <a:xfrm>
          <a:off x="150875" y="1154939"/>
          <a:ext cx="2212848" cy="447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5 Sep.</a:t>
          </a:r>
        </a:p>
      </dsp:txBody>
      <dsp:txXfrm>
        <a:off x="150875" y="1154939"/>
        <a:ext cx="2212848" cy="447073"/>
      </dsp:txXfrm>
    </dsp:sp>
    <dsp:sp modelId="{D9BF4B15-3F32-4549-B776-B788E2F8837F}">
      <dsp:nvSpPr>
        <dsp:cNvPr id="0" name=""/>
        <dsp:cNvSpPr/>
      </dsp:nvSpPr>
      <dsp:spPr>
        <a:xfrm>
          <a:off x="150875" y="648209"/>
          <a:ext cx="2212848" cy="5067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Induction w/c 5th Sept.</a:t>
          </a:r>
        </a:p>
      </dsp:txBody>
      <dsp:txXfrm>
        <a:off x="150875" y="648209"/>
        <a:ext cx="2212848" cy="506729"/>
      </dsp:txXfrm>
    </dsp:sp>
    <dsp:sp modelId="{5E7BFE57-AB54-4333-B954-BA0F81B6168E}">
      <dsp:nvSpPr>
        <dsp:cNvPr id="0" name=""/>
        <dsp:cNvSpPr/>
      </dsp:nvSpPr>
      <dsp:spPr>
        <a:xfrm>
          <a:off x="1257299" y="1602013"/>
          <a:ext cx="0" cy="260792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554EE-84ED-4F74-9EA2-0C6CDCFF0369}">
      <dsp:nvSpPr>
        <dsp:cNvPr id="0" name=""/>
        <dsp:cNvSpPr/>
      </dsp:nvSpPr>
      <dsp:spPr>
        <a:xfrm>
          <a:off x="1408175" y="2123598"/>
          <a:ext cx="2212848" cy="447073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Fri 16</a:t>
          </a:r>
          <a:r>
            <a:rPr lang="en-US" sz="1800" kern="1200" baseline="30000" dirty="0"/>
            <a:t>th</a:t>
          </a:r>
          <a:r>
            <a:rPr lang="en-US" sz="1800" kern="1200" dirty="0"/>
            <a:t> Sept</a:t>
          </a:r>
        </a:p>
      </dsp:txBody>
      <dsp:txXfrm>
        <a:off x="1408175" y="2123598"/>
        <a:ext cx="2212848" cy="447073"/>
      </dsp:txXfrm>
    </dsp:sp>
    <dsp:sp modelId="{F9825D5D-CDD8-4A9D-8ED7-F1D72F3F9765}">
      <dsp:nvSpPr>
        <dsp:cNvPr id="0" name=""/>
        <dsp:cNvSpPr/>
      </dsp:nvSpPr>
      <dsp:spPr>
        <a:xfrm>
          <a:off x="1408175" y="2570672"/>
          <a:ext cx="2212848" cy="506729"/>
        </a:xfrm>
        <a:prstGeom prst="rect">
          <a:avLst/>
        </a:prstGeom>
        <a:solidFill>
          <a:schemeClr val="accent2">
            <a:tint val="40000"/>
            <a:alpha val="90000"/>
            <a:hueOff val="-141538"/>
            <a:satOff val="-12558"/>
            <a:lumOff val="-1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1538"/>
              <a:satOff val="-12558"/>
              <a:lumOff val="-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First class</a:t>
          </a:r>
        </a:p>
      </dsp:txBody>
      <dsp:txXfrm>
        <a:off x="1408175" y="2570672"/>
        <a:ext cx="2212848" cy="506729"/>
      </dsp:txXfrm>
    </dsp:sp>
    <dsp:sp modelId="{666003B1-88C8-4D8F-ABC6-D61CC5D2EC1A}">
      <dsp:nvSpPr>
        <dsp:cNvPr id="0" name=""/>
        <dsp:cNvSpPr/>
      </dsp:nvSpPr>
      <dsp:spPr>
        <a:xfrm>
          <a:off x="2514599" y="1862805"/>
          <a:ext cx="0" cy="260792"/>
        </a:xfrm>
        <a:prstGeom prst="line">
          <a:avLst/>
        </a:prstGeom>
        <a:noFill/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D67E4-79B0-4F4C-A7EC-511DF293242A}">
      <dsp:nvSpPr>
        <dsp:cNvPr id="0" name=""/>
        <dsp:cNvSpPr/>
      </dsp:nvSpPr>
      <dsp:spPr>
        <a:xfrm rot="2700000">
          <a:off x="1228321" y="1833827"/>
          <a:ext cx="57956" cy="579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9907C6-389B-4DC5-9A17-246DBA9E2562}">
      <dsp:nvSpPr>
        <dsp:cNvPr id="0" name=""/>
        <dsp:cNvSpPr/>
      </dsp:nvSpPr>
      <dsp:spPr>
        <a:xfrm rot="2700000">
          <a:off x="2485621" y="1833827"/>
          <a:ext cx="57956" cy="57956"/>
        </a:xfrm>
        <a:prstGeom prst="rect">
          <a:avLst/>
        </a:prstGeom>
        <a:solidFill>
          <a:schemeClr val="accent2">
            <a:hueOff val="-1839772"/>
            <a:satOff val="247"/>
            <a:lumOff val="28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DFC969-3C3A-442A-9849-93AF8D334FE4}">
      <dsp:nvSpPr>
        <dsp:cNvPr id="0" name=""/>
        <dsp:cNvSpPr/>
      </dsp:nvSpPr>
      <dsp:spPr>
        <a:xfrm>
          <a:off x="2665475" y="1154939"/>
          <a:ext cx="2212848" cy="44707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Fri 18</a:t>
          </a:r>
          <a:r>
            <a:rPr lang="en-US" sz="1800" kern="1200" baseline="30000" dirty="0"/>
            <a:t>th</a:t>
          </a:r>
          <a:r>
            <a:rPr lang="en-US" sz="1800" kern="1200" dirty="0"/>
            <a:t> Nov</a:t>
          </a:r>
        </a:p>
      </dsp:txBody>
      <dsp:txXfrm>
        <a:off x="2665475" y="1154939"/>
        <a:ext cx="2212848" cy="447073"/>
      </dsp:txXfrm>
    </dsp:sp>
    <dsp:sp modelId="{11F715C7-99BD-4E25-905F-E48050B7286C}">
      <dsp:nvSpPr>
        <dsp:cNvPr id="0" name=""/>
        <dsp:cNvSpPr/>
      </dsp:nvSpPr>
      <dsp:spPr>
        <a:xfrm>
          <a:off x="2665475" y="648209"/>
          <a:ext cx="2212848" cy="506729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</a:t>
          </a:r>
          <a:r>
            <a:rPr lang="en-US" sz="1500" kern="1200" baseline="30000" dirty="0"/>
            <a:t>nd</a:t>
          </a:r>
          <a:r>
            <a:rPr lang="en-US" sz="1500" kern="1200" dirty="0"/>
            <a:t> class</a:t>
          </a:r>
        </a:p>
      </dsp:txBody>
      <dsp:txXfrm>
        <a:off x="2665475" y="648209"/>
        <a:ext cx="2212848" cy="506729"/>
      </dsp:txXfrm>
    </dsp:sp>
    <dsp:sp modelId="{55158BAB-306A-4EC2-BF4C-4FE58A2BD021}">
      <dsp:nvSpPr>
        <dsp:cNvPr id="0" name=""/>
        <dsp:cNvSpPr/>
      </dsp:nvSpPr>
      <dsp:spPr>
        <a:xfrm>
          <a:off x="3771899" y="1602013"/>
          <a:ext cx="0" cy="260792"/>
        </a:xfrm>
        <a:prstGeom prst="line">
          <a:avLst/>
        </a:pr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2E1FA-5B7A-4381-A688-6E018C8F848E}">
      <dsp:nvSpPr>
        <dsp:cNvPr id="0" name=""/>
        <dsp:cNvSpPr/>
      </dsp:nvSpPr>
      <dsp:spPr>
        <a:xfrm>
          <a:off x="3922775" y="2123598"/>
          <a:ext cx="2212848" cy="44707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Fri 20</a:t>
          </a:r>
          <a:r>
            <a:rPr lang="en-US" sz="1800" kern="1200" baseline="30000" dirty="0"/>
            <a:t>th</a:t>
          </a:r>
          <a:r>
            <a:rPr lang="en-US" sz="1800" kern="1200" dirty="0"/>
            <a:t> Jan</a:t>
          </a:r>
        </a:p>
      </dsp:txBody>
      <dsp:txXfrm>
        <a:off x="3922775" y="2123598"/>
        <a:ext cx="2212848" cy="447073"/>
      </dsp:txXfrm>
    </dsp:sp>
    <dsp:sp modelId="{C148B339-3E50-4506-A0CC-E1AF4296083A}">
      <dsp:nvSpPr>
        <dsp:cNvPr id="0" name=""/>
        <dsp:cNvSpPr/>
      </dsp:nvSpPr>
      <dsp:spPr>
        <a:xfrm>
          <a:off x="3922775" y="2570672"/>
          <a:ext cx="2212848" cy="506729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Module 2</a:t>
          </a:r>
        </a:p>
      </dsp:txBody>
      <dsp:txXfrm>
        <a:off x="3922775" y="2570672"/>
        <a:ext cx="2212848" cy="506729"/>
      </dsp:txXfrm>
    </dsp:sp>
    <dsp:sp modelId="{D39D3A52-618F-4A19-980B-ECD39CBAF7AC}">
      <dsp:nvSpPr>
        <dsp:cNvPr id="0" name=""/>
        <dsp:cNvSpPr/>
      </dsp:nvSpPr>
      <dsp:spPr>
        <a:xfrm>
          <a:off x="5029199" y="1862805"/>
          <a:ext cx="0" cy="260792"/>
        </a:xfrm>
        <a:prstGeom prst="line">
          <a:avLst/>
        </a:pr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AF2E2-CCB2-4205-A9F6-C4AD6563E8BE}">
      <dsp:nvSpPr>
        <dsp:cNvPr id="0" name=""/>
        <dsp:cNvSpPr/>
      </dsp:nvSpPr>
      <dsp:spPr>
        <a:xfrm rot="2700000">
          <a:off x="3742921" y="1833827"/>
          <a:ext cx="57956" cy="57956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74F66F-B5A6-481A-A3CD-BB2C5C2D8A44}">
      <dsp:nvSpPr>
        <dsp:cNvPr id="0" name=""/>
        <dsp:cNvSpPr/>
      </dsp:nvSpPr>
      <dsp:spPr>
        <a:xfrm rot="2700000">
          <a:off x="5000221" y="1833827"/>
          <a:ext cx="57956" cy="57956"/>
        </a:xfrm>
        <a:prstGeom prst="rect">
          <a:avLst/>
        </a:prstGeom>
        <a:solidFill>
          <a:schemeClr val="accent2">
            <a:hueOff val="-5519315"/>
            <a:satOff val="742"/>
            <a:lumOff val="8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96FDAA-A1BE-45A7-827D-7DE1F6260F83}">
      <dsp:nvSpPr>
        <dsp:cNvPr id="0" name=""/>
        <dsp:cNvSpPr/>
      </dsp:nvSpPr>
      <dsp:spPr>
        <a:xfrm>
          <a:off x="5180076" y="1154939"/>
          <a:ext cx="2212848" cy="44707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Fri 24</a:t>
          </a:r>
          <a:r>
            <a:rPr lang="en-US" sz="1800" kern="1200" baseline="30000" dirty="0"/>
            <a:t>th</a:t>
          </a:r>
          <a:r>
            <a:rPr lang="en-US" sz="1800" kern="1200" dirty="0"/>
            <a:t> March</a:t>
          </a:r>
        </a:p>
      </dsp:txBody>
      <dsp:txXfrm>
        <a:off x="5180076" y="1154939"/>
        <a:ext cx="2212848" cy="447073"/>
      </dsp:txXfrm>
    </dsp:sp>
    <dsp:sp modelId="{F8FC6EED-8553-4C2A-AAFD-D289F7AAC2EB}">
      <dsp:nvSpPr>
        <dsp:cNvPr id="0" name=""/>
        <dsp:cNvSpPr/>
      </dsp:nvSpPr>
      <dsp:spPr>
        <a:xfrm>
          <a:off x="5180076" y="648209"/>
          <a:ext cx="2212848" cy="506729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Module 2</a:t>
          </a:r>
        </a:p>
      </dsp:txBody>
      <dsp:txXfrm>
        <a:off x="5180076" y="648209"/>
        <a:ext cx="2212848" cy="506729"/>
      </dsp:txXfrm>
    </dsp:sp>
    <dsp:sp modelId="{DC6F617B-3E27-42CA-A931-0F11CAD357C9}">
      <dsp:nvSpPr>
        <dsp:cNvPr id="0" name=""/>
        <dsp:cNvSpPr/>
      </dsp:nvSpPr>
      <dsp:spPr>
        <a:xfrm>
          <a:off x="6286500" y="1602013"/>
          <a:ext cx="0" cy="260792"/>
        </a:xfrm>
        <a:prstGeom prst="line">
          <a:avLst/>
        </a:pr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4DCA6-E7F8-4515-909E-5ED3978A0592}">
      <dsp:nvSpPr>
        <dsp:cNvPr id="0" name=""/>
        <dsp:cNvSpPr/>
      </dsp:nvSpPr>
      <dsp:spPr>
        <a:xfrm>
          <a:off x="6437376" y="2123598"/>
          <a:ext cx="2212848" cy="447073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Fri 26</a:t>
          </a:r>
          <a:r>
            <a:rPr lang="en-US" sz="1800" kern="1200" baseline="30000" dirty="0"/>
            <a:t>th</a:t>
          </a:r>
          <a:r>
            <a:rPr lang="en-US" sz="1800" kern="1200" dirty="0"/>
            <a:t> May</a:t>
          </a:r>
        </a:p>
      </dsp:txBody>
      <dsp:txXfrm>
        <a:off x="6437376" y="2123598"/>
        <a:ext cx="2212848" cy="447073"/>
      </dsp:txXfrm>
    </dsp:sp>
    <dsp:sp modelId="{25AAACF6-9FFF-403A-B091-538FEFA15109}">
      <dsp:nvSpPr>
        <dsp:cNvPr id="0" name=""/>
        <dsp:cNvSpPr/>
      </dsp:nvSpPr>
      <dsp:spPr>
        <a:xfrm>
          <a:off x="6437376" y="2570672"/>
          <a:ext cx="2212848" cy="506729"/>
        </a:xfrm>
        <a:prstGeom prst="rect">
          <a:avLst/>
        </a:prstGeom>
        <a:solidFill>
          <a:schemeClr val="accent2">
            <a:tint val="40000"/>
            <a:alpha val="90000"/>
            <a:hueOff val="-707688"/>
            <a:satOff val="-62788"/>
            <a:lumOff val="-64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07688"/>
              <a:satOff val="-62788"/>
              <a:lumOff val="-6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Module 3</a:t>
          </a:r>
        </a:p>
      </dsp:txBody>
      <dsp:txXfrm>
        <a:off x="6437376" y="2570672"/>
        <a:ext cx="2212848" cy="506729"/>
      </dsp:txXfrm>
    </dsp:sp>
    <dsp:sp modelId="{6352B966-AC85-4936-9838-C79262A7DEA8}">
      <dsp:nvSpPr>
        <dsp:cNvPr id="0" name=""/>
        <dsp:cNvSpPr/>
      </dsp:nvSpPr>
      <dsp:spPr>
        <a:xfrm>
          <a:off x="7543800" y="1862805"/>
          <a:ext cx="0" cy="260792"/>
        </a:xfrm>
        <a:prstGeom prst="line">
          <a:avLst/>
        </a:prstGeom>
        <a:noFill/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A532F-DEB8-49E5-8854-0FC7207F208A}">
      <dsp:nvSpPr>
        <dsp:cNvPr id="0" name=""/>
        <dsp:cNvSpPr/>
      </dsp:nvSpPr>
      <dsp:spPr>
        <a:xfrm rot="2700000">
          <a:off x="6257521" y="1833827"/>
          <a:ext cx="57956" cy="57956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59DE98-EEA7-4775-9F91-7BF1F3DCA3C9}">
      <dsp:nvSpPr>
        <dsp:cNvPr id="0" name=""/>
        <dsp:cNvSpPr/>
      </dsp:nvSpPr>
      <dsp:spPr>
        <a:xfrm rot="2700000">
          <a:off x="7514821" y="1833827"/>
          <a:ext cx="57956" cy="5795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96BE06-4F1E-49B6-A28B-4ACD03C837C2}">
      <dsp:nvSpPr>
        <dsp:cNvPr id="0" name=""/>
        <dsp:cNvSpPr/>
      </dsp:nvSpPr>
      <dsp:spPr>
        <a:xfrm>
          <a:off x="7694676" y="1154939"/>
          <a:ext cx="2212848" cy="44707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Fri 14</a:t>
          </a:r>
          <a:r>
            <a:rPr lang="en-US" sz="1800" kern="1200" baseline="30000" dirty="0"/>
            <a:t>th</a:t>
          </a:r>
          <a:r>
            <a:rPr lang="en-US" sz="1800" kern="1200" dirty="0"/>
            <a:t> July</a:t>
          </a:r>
        </a:p>
      </dsp:txBody>
      <dsp:txXfrm>
        <a:off x="7694676" y="1154939"/>
        <a:ext cx="2212848" cy="447073"/>
      </dsp:txXfrm>
    </dsp:sp>
    <dsp:sp modelId="{0A2AB19A-5B4D-4341-BF2E-CB94C9FC89DE}">
      <dsp:nvSpPr>
        <dsp:cNvPr id="0" name=""/>
        <dsp:cNvSpPr/>
      </dsp:nvSpPr>
      <dsp:spPr>
        <a:xfrm>
          <a:off x="7694676" y="648209"/>
          <a:ext cx="2212848" cy="50672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Module 3</a:t>
          </a:r>
        </a:p>
      </dsp:txBody>
      <dsp:txXfrm>
        <a:off x="7694676" y="648209"/>
        <a:ext cx="2212848" cy="506729"/>
      </dsp:txXfrm>
    </dsp:sp>
    <dsp:sp modelId="{3429E227-45AF-4A53-99F4-4746F20563FE}">
      <dsp:nvSpPr>
        <dsp:cNvPr id="0" name=""/>
        <dsp:cNvSpPr/>
      </dsp:nvSpPr>
      <dsp:spPr>
        <a:xfrm>
          <a:off x="8801100" y="1602013"/>
          <a:ext cx="0" cy="260792"/>
        </a:xfrm>
        <a:prstGeom prst="line">
          <a:avLst/>
        </a:pr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FFE2C-B32A-4A79-ABDB-C16689E93AF9}">
      <dsp:nvSpPr>
        <dsp:cNvPr id="0" name=""/>
        <dsp:cNvSpPr/>
      </dsp:nvSpPr>
      <dsp:spPr>
        <a:xfrm rot="2700000">
          <a:off x="8772121" y="1833827"/>
          <a:ext cx="57956" cy="57956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F430-344F-4C7C-B76D-575FAE6CC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7E483-6411-4C59-9E0A-0CC7166BD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4BCD3-4980-4C36-924E-E835F519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F0F2-5C98-48B4-B0A6-E654653043C3}" type="datetimeFigureOut">
              <a:rPr lang="en-GB" smtClean="0"/>
              <a:t>25/Jul/2022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3C311-277A-4ADF-B86B-953BBB20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F98B6-E795-4877-AF11-2F9CFCAB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7DC-B188-406A-89BB-29EAD456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9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C3AC-FB07-48D5-81DA-6B093B3D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68CBB-F5B2-4384-95D3-2BB70D369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4BEE5-45D9-4476-A469-B41278EA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F0F2-5C98-48B4-B0A6-E654653043C3}" type="datetimeFigureOut">
              <a:rPr lang="en-GB" smtClean="0"/>
              <a:t>25/Jul/2022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67718-1D7C-4969-8943-8C854611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D89D9-CB17-452A-827B-CDAEF8D3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7DC-B188-406A-89BB-29EAD456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6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1D1B9-9D7B-4BCD-BD4D-33BE8E3C7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A06EB-7F15-4C4E-B282-1B923C2EC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F4614-E52D-419D-84E7-B80F3E17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F0F2-5C98-48B4-B0A6-E654653043C3}" type="datetimeFigureOut">
              <a:rPr lang="en-GB" smtClean="0"/>
              <a:t>25/Jul/2022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2E64-F27D-43BB-94CF-80DFF22F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1B19F-BCA9-4CA5-8C6E-1A3EE365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7DC-B188-406A-89BB-29EAD456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3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FA38-7CF0-415B-8F74-B959C8FE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1E35-0F30-4D00-9930-40353852A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39652-BDB1-4C76-A1EC-C6A59213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F0F2-5C98-48B4-B0A6-E654653043C3}" type="datetimeFigureOut">
              <a:rPr lang="en-GB" smtClean="0"/>
              <a:t>25/Jul/2022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73E5B-87D2-4AB8-8D56-2E647768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B3017-5CD5-4308-A24E-1C22BD11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7DC-B188-406A-89BB-29EAD456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5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AB82-1567-4852-A70F-CB8873D9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B6CB4-DF22-4A92-8AC2-96713E0B3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EFB17-48CB-446C-9EDD-7EC6DCE7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F0F2-5C98-48B4-B0A6-E654653043C3}" type="datetimeFigureOut">
              <a:rPr lang="en-GB" smtClean="0"/>
              <a:t>25/Jul/2022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52289-EA0A-4A9C-8474-EB784923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8BE3E-D5E7-4D42-9DD7-25520F0A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7DC-B188-406A-89BB-29EAD456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7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A61A-DF63-4C9D-A639-DDDB8A10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C22FE-5AC2-4FF7-A643-8A49B94B8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CF23E-376E-40C9-9046-2046DBD0D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80B3F-FF28-4025-A3FE-BAAC0A97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F0F2-5C98-48B4-B0A6-E654653043C3}" type="datetimeFigureOut">
              <a:rPr lang="en-GB" smtClean="0"/>
              <a:t>25/Jul/2022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43F43-72FD-4565-93AE-C87CAA36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01D27-2E03-464F-B47E-62726135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7DC-B188-406A-89BB-29EAD456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9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6AD9-54E5-4CAD-B3F3-DC6C406D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8C7D6-C961-497C-B5B5-3694C505A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B81EA-EBE8-4D18-8FDE-E5F0C763E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D8EFD-27E8-4548-95D4-6EFA5C6E4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24734-FF83-4DD8-978A-00D03318F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4B6EF7-C582-4820-83EF-73726667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F0F2-5C98-48B4-B0A6-E654653043C3}" type="datetimeFigureOut">
              <a:rPr lang="en-GB" smtClean="0"/>
              <a:t>25/Jul/2022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1F044-990B-4F14-90DE-B22048AA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A1D222-CE09-486C-BCF3-E1E561E9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7DC-B188-406A-89BB-29EAD456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2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D6E2-2AEF-4A9C-AAF1-D947BB9C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700BD-B057-4171-BC3A-94BC9CDA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F0F2-5C98-48B4-B0A6-E654653043C3}" type="datetimeFigureOut">
              <a:rPr lang="en-GB" smtClean="0"/>
              <a:t>25/Jul/2022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0F670-804E-4117-9899-345E7DC3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F429F-132E-4DB3-9F2E-E024E2F6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7DC-B188-406A-89BB-29EAD456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0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4E794-A65A-45F4-881C-27F0B70B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F0F2-5C98-48B4-B0A6-E654653043C3}" type="datetimeFigureOut">
              <a:rPr lang="en-GB" smtClean="0"/>
              <a:t>25/Jul/2022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5A791-660A-4D1C-86B6-4E28C771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F5662-DA6A-4775-AB26-C203F70D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7DC-B188-406A-89BB-29EAD456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4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678A-5CA0-4DC0-B593-6A942318C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2FC05-A81F-462A-8D57-AAF49A01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8CB65-2A84-4B02-A923-DCC81D626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B7470-A3B9-4545-9A0A-71F27350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F0F2-5C98-48B4-B0A6-E654653043C3}" type="datetimeFigureOut">
              <a:rPr lang="en-GB" smtClean="0"/>
              <a:t>25/Jul/2022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AC4FB-1F8E-4B7D-9CC0-FD2BABA9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B37ED-6947-41D6-BCB3-443FEBB4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7DC-B188-406A-89BB-29EAD456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5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8A8A-5A1F-41D6-AAC7-ADB4EA47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7421B-C5F5-4295-8006-E4F8DCE38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5524C-7C3A-4A09-A352-92FD38389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61136-B3F7-41E5-8EB0-BE1513A6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F0F2-5C98-48B4-B0A6-E654653043C3}" type="datetimeFigureOut">
              <a:rPr lang="en-GB" smtClean="0"/>
              <a:t>25/Jul/2022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0FBF7-B854-44D2-975C-A28229B0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D64A0-7363-4094-8201-A89932E7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7DC-B188-406A-89BB-29EAD456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88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F4D8B-D44E-4281-B7D8-AD9E021C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B323F-45A5-4B35-9AC6-74A08EE9E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6441-2EF3-4D30-8885-683FAA7E1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2F0F2-5C98-48B4-B0A6-E654653043C3}" type="datetimeFigureOut">
              <a:rPr lang="en-GB" smtClean="0"/>
              <a:t>25/Jul/2022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2A3CB-A983-4066-9699-0DF1C8C4D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4F629-E3E9-4880-9065-0EB3F2C4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77DC-B188-406A-89BB-29EAD456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5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6813-EC4A-4ACE-BD6B-FAC3FAA29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MSc Psychology for Leadership</a:t>
            </a:r>
          </a:p>
        </p:txBody>
      </p:sp>
    </p:spTree>
    <p:extLst>
      <p:ext uri="{BB962C8B-B14F-4D97-AF65-F5344CB8AC3E}">
        <p14:creationId xmlns:p14="http://schemas.microsoft.com/office/powerpoint/2010/main" val="183956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8EBF-813E-4B9C-B83B-9924CEA3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9244"/>
            <a:ext cx="10058400" cy="386106"/>
          </a:xfrm>
        </p:spPr>
        <p:txBody>
          <a:bodyPr>
            <a:normAutofit fontScale="90000"/>
          </a:bodyPr>
          <a:lstStyle/>
          <a:p>
            <a:r>
              <a:rPr lang="en-GB" dirty="0"/>
              <a:t>Getting to know the plan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D34094-CF5D-4D80-BB2B-E47C59C4A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09006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Slide 2">
            <a:hlinkClick r:id="" action="ppaction://media"/>
            <a:extLst>
              <a:ext uri="{FF2B5EF4-FFF2-40B4-BE49-F238E27FC236}">
                <a16:creationId xmlns:a16="http://schemas.microsoft.com/office/drawing/2014/main" id="{2722CFCD-7DCF-4B72-8189-FAC6C47ADD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2BD6-9DEA-4B4B-8E07-BF4706D8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926ED1-C543-4746-B6A1-59DBD2BA6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3925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Slide 3">
            <a:hlinkClick r:id="" action="ppaction://media"/>
            <a:extLst>
              <a:ext uri="{FF2B5EF4-FFF2-40B4-BE49-F238E27FC236}">
                <a16:creationId xmlns:a16="http://schemas.microsoft.com/office/drawing/2014/main" id="{FF5620ED-68C4-4AAD-80EB-3E0E79C971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24F0F-B99E-4BBD-8A6F-A9FE0D68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and assessments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BE6B13-243B-49C4-A77F-7D87E1B79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6499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Slide 4">
            <a:hlinkClick r:id="" action="ppaction://media"/>
            <a:extLst>
              <a:ext uri="{FF2B5EF4-FFF2-40B4-BE49-F238E27FC236}">
                <a16:creationId xmlns:a16="http://schemas.microsoft.com/office/drawing/2014/main" id="{7AF34DAE-0E8E-42BE-BD5D-BFE7F2595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951A-2817-423E-A8CF-D85F5B46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Dates!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5966B29-1267-4339-52F6-FF5850253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30357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tes">
            <a:hlinkClick r:id="" action="ppaction://media"/>
            <a:extLst>
              <a:ext uri="{FF2B5EF4-FFF2-40B4-BE49-F238E27FC236}">
                <a16:creationId xmlns:a16="http://schemas.microsoft.com/office/drawing/2014/main" id="{222CA70B-7679-4620-81F4-BCE929FE2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4F0B5140758439757F092ADCB5489" ma:contentTypeVersion="14" ma:contentTypeDescription="Create a new document." ma:contentTypeScope="" ma:versionID="d45b1d2e5bff6788b8f1be5125952820">
  <xsd:schema xmlns:xsd="http://www.w3.org/2001/XMLSchema" xmlns:xs="http://www.w3.org/2001/XMLSchema" xmlns:p="http://schemas.microsoft.com/office/2006/metadata/properties" xmlns:ns3="e431be5d-9a4c-44cb-b8cc-2d79d88c2f31" xmlns:ns4="57a9a2c5-7e49-4d13-8368-80f21c575a8c" targetNamespace="http://schemas.microsoft.com/office/2006/metadata/properties" ma:root="true" ma:fieldsID="c7f797d0d76ce78eba6a07f6ee1f100d" ns3:_="" ns4:_="">
    <xsd:import namespace="e431be5d-9a4c-44cb-b8cc-2d79d88c2f31"/>
    <xsd:import namespace="57a9a2c5-7e49-4d13-8368-80f21c575a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be5d-9a4c-44cb-b8cc-2d79d88c2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9a2c5-7e49-4d13-8368-80f21c575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9A6A9E-9A1D-4F48-B79F-B9D643270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31be5d-9a4c-44cb-b8cc-2d79d88c2f31"/>
    <ds:schemaRef ds:uri="57a9a2c5-7e49-4d13-8368-80f21c575a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E8096D-A745-4DAC-898C-C9773EEF2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1A427F-511B-4845-ABB6-C3771FBE3ECB}">
  <ds:schemaRefs>
    <ds:schemaRef ds:uri="http://purl.org/dc/terms/"/>
    <ds:schemaRef ds:uri="57a9a2c5-7e49-4d13-8368-80f21c575a8c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431be5d-9a4c-44cb-b8cc-2d79d88c2f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98</Words>
  <Application>Microsoft Office PowerPoint</Application>
  <PresentationFormat>Widescreen</PresentationFormat>
  <Paragraphs>27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MSc Psychology for Leadership</vt:lpstr>
      <vt:lpstr>Getting to know the plan</vt:lpstr>
      <vt:lpstr>Year 2</vt:lpstr>
      <vt:lpstr>Content and assessments</vt:lpstr>
      <vt:lpstr>Dates!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 Psychology for Leadership</dc:title>
  <dc:creator>Hazel Bending</dc:creator>
  <cp:lastModifiedBy>Hazel Bending</cp:lastModifiedBy>
  <cp:revision>2</cp:revision>
  <dcterms:created xsi:type="dcterms:W3CDTF">2022-07-25T15:59:28Z</dcterms:created>
  <dcterms:modified xsi:type="dcterms:W3CDTF">2022-07-25T16:14:52Z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0x0101007084F0B5140758439757F092ADCB5489</vt:lpwstr>
  </property>
</Properties>
</file>