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6"/>
  </p:notesMasterIdLst>
  <p:sldIdLst>
    <p:sldId id="282" r:id="rId6"/>
    <p:sldId id="322" r:id="rId7"/>
    <p:sldId id="324" r:id="rId8"/>
    <p:sldId id="325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8"/>
    <a:srgbClr val="003F51"/>
    <a:srgbClr val="42A2CE"/>
    <a:srgbClr val="8B3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00ECC-B487-413E-AC5F-35A941FAD1BD}" v="3" dt="2022-04-27T17:24:18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8" autoAdjust="0"/>
    <p:restoredTop sz="94830" autoAdjust="0"/>
  </p:normalViewPr>
  <p:slideViewPr>
    <p:cSldViewPr>
      <p:cViewPr varScale="1">
        <p:scale>
          <a:sx n="62" d="100"/>
          <a:sy n="62" d="100"/>
        </p:scale>
        <p:origin x="11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E2862-7105-4C25-9B18-B660D4E3E47B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5CF356A4-926B-4E44-A0D1-09DD5E928A17}">
      <dgm:prSet phldrT="[Text]"/>
      <dgm:spPr/>
      <dgm:t>
        <a:bodyPr/>
        <a:lstStyle/>
        <a:p>
          <a:r>
            <a:rPr lang="en-GB" dirty="0"/>
            <a:t>Academic underpinning</a:t>
          </a:r>
        </a:p>
      </dgm:t>
    </dgm:pt>
    <dgm:pt modelId="{95053E82-A9AB-4C3B-9B43-91E3B11775DD}" type="parTrans" cxnId="{37CD03B6-F5C6-4B0E-AA48-EF8711F3022B}">
      <dgm:prSet/>
      <dgm:spPr/>
      <dgm:t>
        <a:bodyPr/>
        <a:lstStyle/>
        <a:p>
          <a:endParaRPr lang="en-GB"/>
        </a:p>
      </dgm:t>
    </dgm:pt>
    <dgm:pt modelId="{57EEB77F-FEDC-4B64-8AB2-231631CC3475}" type="sibTrans" cxnId="{37CD03B6-F5C6-4B0E-AA48-EF8711F3022B}">
      <dgm:prSet/>
      <dgm:spPr/>
      <dgm:t>
        <a:bodyPr/>
        <a:lstStyle/>
        <a:p>
          <a:endParaRPr lang="en-GB"/>
        </a:p>
      </dgm:t>
    </dgm:pt>
    <dgm:pt modelId="{C52F767B-E773-417E-A123-D8496F2CD395}">
      <dgm:prSet phldrT="[Text]"/>
      <dgm:spPr/>
      <dgm:t>
        <a:bodyPr/>
        <a:lstStyle/>
        <a:p>
          <a:r>
            <a:rPr lang="en-GB" dirty="0"/>
            <a:t>Personalised support</a:t>
          </a:r>
        </a:p>
      </dgm:t>
    </dgm:pt>
    <dgm:pt modelId="{41E063CD-D4D4-44F2-BB61-B347BB36EB46}" type="parTrans" cxnId="{D05A8E0C-3657-4509-BF95-91D793550E5F}">
      <dgm:prSet/>
      <dgm:spPr/>
      <dgm:t>
        <a:bodyPr/>
        <a:lstStyle/>
        <a:p>
          <a:endParaRPr lang="en-GB"/>
        </a:p>
      </dgm:t>
    </dgm:pt>
    <dgm:pt modelId="{7CD242C5-3D95-4B06-8BAA-68D4A60CE1B6}" type="sibTrans" cxnId="{D05A8E0C-3657-4509-BF95-91D793550E5F}">
      <dgm:prSet/>
      <dgm:spPr/>
      <dgm:t>
        <a:bodyPr/>
        <a:lstStyle/>
        <a:p>
          <a:endParaRPr lang="en-GB"/>
        </a:p>
      </dgm:t>
    </dgm:pt>
    <dgm:pt modelId="{C1EC2A4A-8059-46BA-AB87-B11FCE4E9DE4}">
      <dgm:prSet phldrT="[Text]"/>
      <dgm:spPr/>
      <dgm:t>
        <a:bodyPr/>
        <a:lstStyle/>
        <a:p>
          <a:r>
            <a:rPr lang="en-GB" dirty="0"/>
            <a:t>Applied industry experience </a:t>
          </a:r>
        </a:p>
      </dgm:t>
    </dgm:pt>
    <dgm:pt modelId="{9E1B54D4-C947-4F4B-AB9A-2018106D4188}" type="parTrans" cxnId="{2C802671-CAD4-4ED7-AD38-646E0EB16AC0}">
      <dgm:prSet/>
      <dgm:spPr/>
      <dgm:t>
        <a:bodyPr/>
        <a:lstStyle/>
        <a:p>
          <a:endParaRPr lang="en-GB"/>
        </a:p>
      </dgm:t>
    </dgm:pt>
    <dgm:pt modelId="{353A034A-0EB6-40F5-A695-2D4528D2F498}" type="sibTrans" cxnId="{2C802671-CAD4-4ED7-AD38-646E0EB16AC0}">
      <dgm:prSet/>
      <dgm:spPr/>
      <dgm:t>
        <a:bodyPr/>
        <a:lstStyle/>
        <a:p>
          <a:endParaRPr lang="en-GB"/>
        </a:p>
      </dgm:t>
    </dgm:pt>
    <dgm:pt modelId="{3D5D6CA7-2BFB-4E65-8F8B-99D1E7A454C3}" type="pres">
      <dgm:prSet presAssocID="{04AE2862-7105-4C25-9B18-B660D4E3E47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71CB3C-D016-4127-8788-96C7E1D1EB03}" type="pres">
      <dgm:prSet presAssocID="{5CF356A4-926B-4E44-A0D1-09DD5E928A17}" presName="gear1" presStyleLbl="node1" presStyleIdx="0" presStyleCnt="3">
        <dgm:presLayoutVars>
          <dgm:chMax val="1"/>
          <dgm:bulletEnabled val="1"/>
        </dgm:presLayoutVars>
      </dgm:prSet>
      <dgm:spPr/>
    </dgm:pt>
    <dgm:pt modelId="{0A7F9F5A-A112-4EEA-8D6B-CCA311144FE7}" type="pres">
      <dgm:prSet presAssocID="{5CF356A4-926B-4E44-A0D1-09DD5E928A17}" presName="gear1srcNode" presStyleLbl="node1" presStyleIdx="0" presStyleCnt="3"/>
      <dgm:spPr/>
    </dgm:pt>
    <dgm:pt modelId="{9405AF45-945D-4789-9828-2D438DED6097}" type="pres">
      <dgm:prSet presAssocID="{5CF356A4-926B-4E44-A0D1-09DD5E928A17}" presName="gear1dstNode" presStyleLbl="node1" presStyleIdx="0" presStyleCnt="3"/>
      <dgm:spPr/>
    </dgm:pt>
    <dgm:pt modelId="{BC0F294E-EF12-489B-94E4-8A9EDB9F69BA}" type="pres">
      <dgm:prSet presAssocID="{C1EC2A4A-8059-46BA-AB87-B11FCE4E9DE4}" presName="gear2" presStyleLbl="node1" presStyleIdx="1" presStyleCnt="3">
        <dgm:presLayoutVars>
          <dgm:chMax val="1"/>
          <dgm:bulletEnabled val="1"/>
        </dgm:presLayoutVars>
      </dgm:prSet>
      <dgm:spPr/>
    </dgm:pt>
    <dgm:pt modelId="{E31231C4-C3CF-4CAE-A148-E726CC645877}" type="pres">
      <dgm:prSet presAssocID="{C1EC2A4A-8059-46BA-AB87-B11FCE4E9DE4}" presName="gear2srcNode" presStyleLbl="node1" presStyleIdx="1" presStyleCnt="3"/>
      <dgm:spPr/>
    </dgm:pt>
    <dgm:pt modelId="{6CFCF05D-1FA7-4E88-9EE1-DD88995D2DF2}" type="pres">
      <dgm:prSet presAssocID="{C1EC2A4A-8059-46BA-AB87-B11FCE4E9DE4}" presName="gear2dstNode" presStyleLbl="node1" presStyleIdx="1" presStyleCnt="3"/>
      <dgm:spPr/>
    </dgm:pt>
    <dgm:pt modelId="{656F991D-41A3-4A20-B961-AFC896DFEBA7}" type="pres">
      <dgm:prSet presAssocID="{C52F767B-E773-417E-A123-D8496F2CD395}" presName="gear3" presStyleLbl="node1" presStyleIdx="2" presStyleCnt="3" custLinFactNeighborX="2783" custLinFactNeighborY="3221"/>
      <dgm:spPr/>
    </dgm:pt>
    <dgm:pt modelId="{7E45E049-495F-483B-B154-5F7320B78DC4}" type="pres">
      <dgm:prSet presAssocID="{C52F767B-E773-417E-A123-D8496F2CD39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EF372B6-164D-45FE-A68F-4B2651B06C5A}" type="pres">
      <dgm:prSet presAssocID="{C52F767B-E773-417E-A123-D8496F2CD395}" presName="gear3srcNode" presStyleLbl="node1" presStyleIdx="2" presStyleCnt="3"/>
      <dgm:spPr/>
    </dgm:pt>
    <dgm:pt modelId="{58FCB8B4-6D49-4FB9-A0A6-6D084F336AFA}" type="pres">
      <dgm:prSet presAssocID="{C52F767B-E773-417E-A123-D8496F2CD395}" presName="gear3dstNode" presStyleLbl="node1" presStyleIdx="2" presStyleCnt="3"/>
      <dgm:spPr/>
    </dgm:pt>
    <dgm:pt modelId="{559B7145-391F-4D2E-A0FC-997D1BFC5006}" type="pres">
      <dgm:prSet presAssocID="{57EEB77F-FEDC-4B64-8AB2-231631CC3475}" presName="connector1" presStyleLbl="sibTrans2D1" presStyleIdx="0" presStyleCnt="3"/>
      <dgm:spPr/>
    </dgm:pt>
    <dgm:pt modelId="{15DFA06F-9086-4906-9133-69AA590FBA03}" type="pres">
      <dgm:prSet presAssocID="{353A034A-0EB6-40F5-A695-2D4528D2F498}" presName="connector2" presStyleLbl="sibTrans2D1" presStyleIdx="1" presStyleCnt="3"/>
      <dgm:spPr/>
    </dgm:pt>
    <dgm:pt modelId="{DE787F92-AA9E-4902-813C-0A2BB3ADA121}" type="pres">
      <dgm:prSet presAssocID="{7CD242C5-3D95-4B06-8BAA-68D4A60CE1B6}" presName="connector3" presStyleLbl="sibTrans2D1" presStyleIdx="2" presStyleCnt="3"/>
      <dgm:spPr/>
    </dgm:pt>
  </dgm:ptLst>
  <dgm:cxnLst>
    <dgm:cxn modelId="{DC3ABA06-DFAB-45C5-84A8-FB50158CE51A}" type="presOf" srcId="{C52F767B-E773-417E-A123-D8496F2CD395}" destId="{7E45E049-495F-483B-B154-5F7320B78DC4}" srcOrd="1" destOrd="0" presId="urn:microsoft.com/office/officeart/2005/8/layout/gear1"/>
    <dgm:cxn modelId="{D05A8E0C-3657-4509-BF95-91D793550E5F}" srcId="{04AE2862-7105-4C25-9B18-B660D4E3E47B}" destId="{C52F767B-E773-417E-A123-D8496F2CD395}" srcOrd="2" destOrd="0" parTransId="{41E063CD-D4D4-44F2-BB61-B347BB36EB46}" sibTransId="{7CD242C5-3D95-4B06-8BAA-68D4A60CE1B6}"/>
    <dgm:cxn modelId="{44F0CA16-78C7-4A6A-B963-33866E8885FF}" type="presOf" srcId="{7CD242C5-3D95-4B06-8BAA-68D4A60CE1B6}" destId="{DE787F92-AA9E-4902-813C-0A2BB3ADA121}" srcOrd="0" destOrd="0" presId="urn:microsoft.com/office/officeart/2005/8/layout/gear1"/>
    <dgm:cxn modelId="{85A5371D-3D9F-4339-8A24-C86ECABFEF42}" type="presOf" srcId="{353A034A-0EB6-40F5-A695-2D4528D2F498}" destId="{15DFA06F-9086-4906-9133-69AA590FBA03}" srcOrd="0" destOrd="0" presId="urn:microsoft.com/office/officeart/2005/8/layout/gear1"/>
    <dgm:cxn modelId="{33100B28-090A-422B-9EBE-186D07F32997}" type="presOf" srcId="{C52F767B-E773-417E-A123-D8496F2CD395}" destId="{58FCB8B4-6D49-4FB9-A0A6-6D084F336AFA}" srcOrd="3" destOrd="0" presId="urn:microsoft.com/office/officeart/2005/8/layout/gear1"/>
    <dgm:cxn modelId="{FC2C7134-4646-475D-8E9D-CB3EE3A74119}" type="presOf" srcId="{C1EC2A4A-8059-46BA-AB87-B11FCE4E9DE4}" destId="{6CFCF05D-1FA7-4E88-9EE1-DD88995D2DF2}" srcOrd="2" destOrd="0" presId="urn:microsoft.com/office/officeart/2005/8/layout/gear1"/>
    <dgm:cxn modelId="{D5453E44-7456-41B9-A8E0-DB9D3F27B69B}" type="presOf" srcId="{C1EC2A4A-8059-46BA-AB87-B11FCE4E9DE4}" destId="{BC0F294E-EF12-489B-94E4-8A9EDB9F69BA}" srcOrd="0" destOrd="0" presId="urn:microsoft.com/office/officeart/2005/8/layout/gear1"/>
    <dgm:cxn modelId="{A38ED36B-BEEE-4212-AA6B-712ED71006E9}" type="presOf" srcId="{C1EC2A4A-8059-46BA-AB87-B11FCE4E9DE4}" destId="{E31231C4-C3CF-4CAE-A148-E726CC645877}" srcOrd="1" destOrd="0" presId="urn:microsoft.com/office/officeart/2005/8/layout/gear1"/>
    <dgm:cxn modelId="{2C802671-CAD4-4ED7-AD38-646E0EB16AC0}" srcId="{04AE2862-7105-4C25-9B18-B660D4E3E47B}" destId="{C1EC2A4A-8059-46BA-AB87-B11FCE4E9DE4}" srcOrd="1" destOrd="0" parTransId="{9E1B54D4-C947-4F4B-AB9A-2018106D4188}" sibTransId="{353A034A-0EB6-40F5-A695-2D4528D2F498}"/>
    <dgm:cxn modelId="{AB145755-866B-4A9F-AA98-65F6B45FEBC5}" type="presOf" srcId="{C52F767B-E773-417E-A123-D8496F2CD395}" destId="{656F991D-41A3-4A20-B961-AFC896DFEBA7}" srcOrd="0" destOrd="0" presId="urn:microsoft.com/office/officeart/2005/8/layout/gear1"/>
    <dgm:cxn modelId="{F505A7A0-5739-438F-9DB3-124E3ADAFC88}" type="presOf" srcId="{04AE2862-7105-4C25-9B18-B660D4E3E47B}" destId="{3D5D6CA7-2BFB-4E65-8F8B-99D1E7A454C3}" srcOrd="0" destOrd="0" presId="urn:microsoft.com/office/officeart/2005/8/layout/gear1"/>
    <dgm:cxn modelId="{04C43DA1-2D4A-4067-A15E-CCF8FB7AFEF2}" type="presOf" srcId="{5CF356A4-926B-4E44-A0D1-09DD5E928A17}" destId="{9405AF45-945D-4789-9828-2D438DED6097}" srcOrd="2" destOrd="0" presId="urn:microsoft.com/office/officeart/2005/8/layout/gear1"/>
    <dgm:cxn modelId="{CD6B3BA6-4CB9-47BB-A1B8-34D6E14F5E5B}" type="presOf" srcId="{57EEB77F-FEDC-4B64-8AB2-231631CC3475}" destId="{559B7145-391F-4D2E-A0FC-997D1BFC5006}" srcOrd="0" destOrd="0" presId="urn:microsoft.com/office/officeart/2005/8/layout/gear1"/>
    <dgm:cxn modelId="{37CD03B6-F5C6-4B0E-AA48-EF8711F3022B}" srcId="{04AE2862-7105-4C25-9B18-B660D4E3E47B}" destId="{5CF356A4-926B-4E44-A0D1-09DD5E928A17}" srcOrd="0" destOrd="0" parTransId="{95053E82-A9AB-4C3B-9B43-91E3B11775DD}" sibTransId="{57EEB77F-FEDC-4B64-8AB2-231631CC3475}"/>
    <dgm:cxn modelId="{F3C9B4D2-7FAC-4A51-8564-CE2D66B42F3A}" type="presOf" srcId="{5CF356A4-926B-4E44-A0D1-09DD5E928A17}" destId="{2A71CB3C-D016-4127-8788-96C7E1D1EB03}" srcOrd="0" destOrd="0" presId="urn:microsoft.com/office/officeart/2005/8/layout/gear1"/>
    <dgm:cxn modelId="{33D20EE0-51D8-4460-B9A1-7503F56A616F}" type="presOf" srcId="{5CF356A4-926B-4E44-A0D1-09DD5E928A17}" destId="{0A7F9F5A-A112-4EEA-8D6B-CCA311144FE7}" srcOrd="1" destOrd="0" presId="urn:microsoft.com/office/officeart/2005/8/layout/gear1"/>
    <dgm:cxn modelId="{4BDF28FF-D387-4FA8-83E4-CBA29779DFB6}" type="presOf" srcId="{C52F767B-E773-417E-A123-D8496F2CD395}" destId="{4EF372B6-164D-45FE-A68F-4B2651B06C5A}" srcOrd="2" destOrd="0" presId="urn:microsoft.com/office/officeart/2005/8/layout/gear1"/>
    <dgm:cxn modelId="{2FF97EB4-7916-462E-9C3D-111F61AAE400}" type="presParOf" srcId="{3D5D6CA7-2BFB-4E65-8F8B-99D1E7A454C3}" destId="{2A71CB3C-D016-4127-8788-96C7E1D1EB03}" srcOrd="0" destOrd="0" presId="urn:microsoft.com/office/officeart/2005/8/layout/gear1"/>
    <dgm:cxn modelId="{A6FB9381-AE62-486E-B5BE-1661FE6FA380}" type="presParOf" srcId="{3D5D6CA7-2BFB-4E65-8F8B-99D1E7A454C3}" destId="{0A7F9F5A-A112-4EEA-8D6B-CCA311144FE7}" srcOrd="1" destOrd="0" presId="urn:microsoft.com/office/officeart/2005/8/layout/gear1"/>
    <dgm:cxn modelId="{4A288D0A-0D7B-4B36-AB0A-A8D619831FCF}" type="presParOf" srcId="{3D5D6CA7-2BFB-4E65-8F8B-99D1E7A454C3}" destId="{9405AF45-945D-4789-9828-2D438DED6097}" srcOrd="2" destOrd="0" presId="urn:microsoft.com/office/officeart/2005/8/layout/gear1"/>
    <dgm:cxn modelId="{1EA83947-7541-480F-8807-F75581C29636}" type="presParOf" srcId="{3D5D6CA7-2BFB-4E65-8F8B-99D1E7A454C3}" destId="{BC0F294E-EF12-489B-94E4-8A9EDB9F69BA}" srcOrd="3" destOrd="0" presId="urn:microsoft.com/office/officeart/2005/8/layout/gear1"/>
    <dgm:cxn modelId="{6D2AC38B-23DB-415E-92D7-B1B26808288C}" type="presParOf" srcId="{3D5D6CA7-2BFB-4E65-8F8B-99D1E7A454C3}" destId="{E31231C4-C3CF-4CAE-A148-E726CC645877}" srcOrd="4" destOrd="0" presId="urn:microsoft.com/office/officeart/2005/8/layout/gear1"/>
    <dgm:cxn modelId="{A5833208-953A-45D6-80B8-AD89C95BF73B}" type="presParOf" srcId="{3D5D6CA7-2BFB-4E65-8F8B-99D1E7A454C3}" destId="{6CFCF05D-1FA7-4E88-9EE1-DD88995D2DF2}" srcOrd="5" destOrd="0" presId="urn:microsoft.com/office/officeart/2005/8/layout/gear1"/>
    <dgm:cxn modelId="{01198D09-A37B-41C6-A6EF-61FCF678418A}" type="presParOf" srcId="{3D5D6CA7-2BFB-4E65-8F8B-99D1E7A454C3}" destId="{656F991D-41A3-4A20-B961-AFC896DFEBA7}" srcOrd="6" destOrd="0" presId="urn:microsoft.com/office/officeart/2005/8/layout/gear1"/>
    <dgm:cxn modelId="{44C14E8B-5A53-4FFC-B36C-DF2EC0D81B47}" type="presParOf" srcId="{3D5D6CA7-2BFB-4E65-8F8B-99D1E7A454C3}" destId="{7E45E049-495F-483B-B154-5F7320B78DC4}" srcOrd="7" destOrd="0" presId="urn:microsoft.com/office/officeart/2005/8/layout/gear1"/>
    <dgm:cxn modelId="{6C11D51E-E819-435C-9348-B1C08822DD47}" type="presParOf" srcId="{3D5D6CA7-2BFB-4E65-8F8B-99D1E7A454C3}" destId="{4EF372B6-164D-45FE-A68F-4B2651B06C5A}" srcOrd="8" destOrd="0" presId="urn:microsoft.com/office/officeart/2005/8/layout/gear1"/>
    <dgm:cxn modelId="{2F11D86A-F6A7-4050-9978-E261914EE360}" type="presParOf" srcId="{3D5D6CA7-2BFB-4E65-8F8B-99D1E7A454C3}" destId="{58FCB8B4-6D49-4FB9-A0A6-6D084F336AFA}" srcOrd="9" destOrd="0" presId="urn:microsoft.com/office/officeart/2005/8/layout/gear1"/>
    <dgm:cxn modelId="{D02DDB00-80F0-4913-B510-2496D842F4DA}" type="presParOf" srcId="{3D5D6CA7-2BFB-4E65-8F8B-99D1E7A454C3}" destId="{559B7145-391F-4D2E-A0FC-997D1BFC5006}" srcOrd="10" destOrd="0" presId="urn:microsoft.com/office/officeart/2005/8/layout/gear1"/>
    <dgm:cxn modelId="{472BB666-DE43-4628-AE6F-B0001D5AAFA8}" type="presParOf" srcId="{3D5D6CA7-2BFB-4E65-8F8B-99D1E7A454C3}" destId="{15DFA06F-9086-4906-9133-69AA590FBA03}" srcOrd="11" destOrd="0" presId="urn:microsoft.com/office/officeart/2005/8/layout/gear1"/>
    <dgm:cxn modelId="{44472A82-C948-4552-BDF4-CFBF4BDDDC9C}" type="presParOf" srcId="{3D5D6CA7-2BFB-4E65-8F8B-99D1E7A454C3}" destId="{DE787F92-AA9E-4902-813C-0A2BB3ADA12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044AA-6C26-4EF5-92ED-C7BAA6953D0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B76C6AF2-2DC6-4E08-8F74-878D34497269}">
      <dgm:prSet phldrT="[Text]"/>
      <dgm:spPr/>
      <dgm:t>
        <a:bodyPr/>
        <a:lstStyle/>
        <a:p>
          <a:r>
            <a:rPr lang="en-GB" dirty="0"/>
            <a:t>Public Sector</a:t>
          </a:r>
        </a:p>
      </dgm:t>
    </dgm:pt>
    <dgm:pt modelId="{28CF0492-1FC3-4CDF-97A4-E2B8DA9864A9}" type="parTrans" cxnId="{C9462027-518E-468A-8790-6D3E1848CC29}">
      <dgm:prSet/>
      <dgm:spPr/>
      <dgm:t>
        <a:bodyPr/>
        <a:lstStyle/>
        <a:p>
          <a:endParaRPr lang="en-GB"/>
        </a:p>
      </dgm:t>
    </dgm:pt>
    <dgm:pt modelId="{823B541E-253F-4D40-9953-F94AAC656185}" type="sibTrans" cxnId="{C9462027-518E-468A-8790-6D3E1848CC29}">
      <dgm:prSet/>
      <dgm:spPr/>
      <dgm:t>
        <a:bodyPr/>
        <a:lstStyle/>
        <a:p>
          <a:endParaRPr lang="en-GB"/>
        </a:p>
      </dgm:t>
    </dgm:pt>
    <dgm:pt modelId="{B69E2C94-E181-4C8C-9D0F-14C081362D82}">
      <dgm:prSet phldrT="[Text]"/>
      <dgm:spPr/>
      <dgm:t>
        <a:bodyPr/>
        <a:lstStyle/>
        <a:p>
          <a:r>
            <a:rPr lang="en-GB" dirty="0"/>
            <a:t>Voluntary/not-for-profit</a:t>
          </a:r>
        </a:p>
      </dgm:t>
    </dgm:pt>
    <dgm:pt modelId="{6024261A-8DC0-4225-84C9-5B5E657027FA}" type="parTrans" cxnId="{43CED46B-A2EF-476F-B311-02C5E1AD63C2}">
      <dgm:prSet/>
      <dgm:spPr/>
      <dgm:t>
        <a:bodyPr/>
        <a:lstStyle/>
        <a:p>
          <a:endParaRPr lang="en-GB"/>
        </a:p>
      </dgm:t>
    </dgm:pt>
    <dgm:pt modelId="{CA66186B-77FB-448B-A7E5-8DC5B7FAB004}" type="sibTrans" cxnId="{43CED46B-A2EF-476F-B311-02C5E1AD63C2}">
      <dgm:prSet/>
      <dgm:spPr/>
      <dgm:t>
        <a:bodyPr/>
        <a:lstStyle/>
        <a:p>
          <a:endParaRPr lang="en-GB"/>
        </a:p>
      </dgm:t>
    </dgm:pt>
    <dgm:pt modelId="{4B326BF4-4BE6-43D8-9DF1-7E56E0E13201}">
      <dgm:prSet phldrT="[Text]"/>
      <dgm:spPr/>
      <dgm:t>
        <a:bodyPr/>
        <a:lstStyle/>
        <a:p>
          <a:r>
            <a:rPr lang="en-GB" dirty="0"/>
            <a:t>Commercial </a:t>
          </a:r>
        </a:p>
        <a:p>
          <a:r>
            <a:rPr lang="en-GB" dirty="0"/>
            <a:t>sector</a:t>
          </a:r>
        </a:p>
      </dgm:t>
    </dgm:pt>
    <dgm:pt modelId="{C0A38172-EC9A-4B93-98E1-0669497015BA}" type="parTrans" cxnId="{C9933420-B452-47EA-B7E6-AD8850E88F69}">
      <dgm:prSet/>
      <dgm:spPr/>
      <dgm:t>
        <a:bodyPr/>
        <a:lstStyle/>
        <a:p>
          <a:endParaRPr lang="en-GB"/>
        </a:p>
      </dgm:t>
    </dgm:pt>
    <dgm:pt modelId="{5AB5DD02-D59B-467D-AEA8-9FFA1C56D2FB}" type="sibTrans" cxnId="{C9933420-B452-47EA-B7E6-AD8850E88F69}">
      <dgm:prSet/>
      <dgm:spPr/>
      <dgm:t>
        <a:bodyPr/>
        <a:lstStyle/>
        <a:p>
          <a:endParaRPr lang="en-GB"/>
        </a:p>
      </dgm:t>
    </dgm:pt>
    <dgm:pt modelId="{7017967E-9947-4523-8726-006574E258EE}" type="pres">
      <dgm:prSet presAssocID="{EAC044AA-6C26-4EF5-92ED-C7BAA6953D0D}" presName="compositeShape" presStyleCnt="0">
        <dgm:presLayoutVars>
          <dgm:chMax val="7"/>
          <dgm:dir/>
          <dgm:resizeHandles val="exact"/>
        </dgm:presLayoutVars>
      </dgm:prSet>
      <dgm:spPr/>
    </dgm:pt>
    <dgm:pt modelId="{D9E47F71-CDF5-4566-A990-FE902474BF87}" type="pres">
      <dgm:prSet presAssocID="{EAC044AA-6C26-4EF5-92ED-C7BAA6953D0D}" presName="wedge1" presStyleLbl="node1" presStyleIdx="0" presStyleCnt="3"/>
      <dgm:spPr/>
    </dgm:pt>
    <dgm:pt modelId="{5B1A4309-7D67-470A-B03E-376007247277}" type="pres">
      <dgm:prSet presAssocID="{EAC044AA-6C26-4EF5-92ED-C7BAA6953D0D}" presName="dummy1a" presStyleCnt="0"/>
      <dgm:spPr/>
    </dgm:pt>
    <dgm:pt modelId="{67C5BD8E-B6BD-4116-A3AA-A4EEAE8B11C0}" type="pres">
      <dgm:prSet presAssocID="{EAC044AA-6C26-4EF5-92ED-C7BAA6953D0D}" presName="dummy1b" presStyleCnt="0"/>
      <dgm:spPr/>
    </dgm:pt>
    <dgm:pt modelId="{76FED324-32D6-4945-BDED-93CBE59E3701}" type="pres">
      <dgm:prSet presAssocID="{EAC044AA-6C26-4EF5-92ED-C7BAA6953D0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52C741-4BB3-42A5-B804-3D4EC92378D3}" type="pres">
      <dgm:prSet presAssocID="{EAC044AA-6C26-4EF5-92ED-C7BAA6953D0D}" presName="wedge2" presStyleLbl="node1" presStyleIdx="1" presStyleCnt="3"/>
      <dgm:spPr/>
    </dgm:pt>
    <dgm:pt modelId="{37A20B0E-8FB1-4A35-9368-ACD6BD91BBE5}" type="pres">
      <dgm:prSet presAssocID="{EAC044AA-6C26-4EF5-92ED-C7BAA6953D0D}" presName="dummy2a" presStyleCnt="0"/>
      <dgm:spPr/>
    </dgm:pt>
    <dgm:pt modelId="{288A08CC-3DF6-4F23-B94C-99F7EDD8B26E}" type="pres">
      <dgm:prSet presAssocID="{EAC044AA-6C26-4EF5-92ED-C7BAA6953D0D}" presName="dummy2b" presStyleCnt="0"/>
      <dgm:spPr/>
    </dgm:pt>
    <dgm:pt modelId="{0A0881BA-5740-4B49-BA93-E1D3D3070BAB}" type="pres">
      <dgm:prSet presAssocID="{EAC044AA-6C26-4EF5-92ED-C7BAA6953D0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ED39518-67F6-421D-A999-455B15B47732}" type="pres">
      <dgm:prSet presAssocID="{EAC044AA-6C26-4EF5-92ED-C7BAA6953D0D}" presName="wedge3" presStyleLbl="node1" presStyleIdx="2" presStyleCnt="3"/>
      <dgm:spPr/>
    </dgm:pt>
    <dgm:pt modelId="{1EFFF90B-7D69-4F62-AB88-C35481313C17}" type="pres">
      <dgm:prSet presAssocID="{EAC044AA-6C26-4EF5-92ED-C7BAA6953D0D}" presName="dummy3a" presStyleCnt="0"/>
      <dgm:spPr/>
    </dgm:pt>
    <dgm:pt modelId="{C26F98FA-8D63-423A-B869-699D1662E6D8}" type="pres">
      <dgm:prSet presAssocID="{EAC044AA-6C26-4EF5-92ED-C7BAA6953D0D}" presName="dummy3b" presStyleCnt="0"/>
      <dgm:spPr/>
    </dgm:pt>
    <dgm:pt modelId="{4E0DC9BF-6761-4948-813E-49347E3B9935}" type="pres">
      <dgm:prSet presAssocID="{EAC044AA-6C26-4EF5-92ED-C7BAA6953D0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B47C65B-7793-48C5-981E-5BA31CF7C906}" type="pres">
      <dgm:prSet presAssocID="{823B541E-253F-4D40-9953-F94AAC656185}" presName="arrowWedge1" presStyleLbl="fgSibTrans2D1" presStyleIdx="0" presStyleCnt="3"/>
      <dgm:spPr/>
    </dgm:pt>
    <dgm:pt modelId="{5799EFE5-9173-4299-9311-8A9C476F0368}" type="pres">
      <dgm:prSet presAssocID="{CA66186B-77FB-448B-A7E5-8DC5B7FAB004}" presName="arrowWedge2" presStyleLbl="fgSibTrans2D1" presStyleIdx="1" presStyleCnt="3"/>
      <dgm:spPr/>
    </dgm:pt>
    <dgm:pt modelId="{AC2BEE34-B431-41B3-8650-5E070A1FD2A5}" type="pres">
      <dgm:prSet presAssocID="{5AB5DD02-D59B-467D-AEA8-9FFA1C56D2FB}" presName="arrowWedge3" presStyleLbl="fgSibTrans2D1" presStyleIdx="2" presStyleCnt="3"/>
      <dgm:spPr/>
    </dgm:pt>
  </dgm:ptLst>
  <dgm:cxnLst>
    <dgm:cxn modelId="{10F48C11-040D-4796-9DA5-210DCBC4EFEF}" type="presOf" srcId="{B69E2C94-E181-4C8C-9D0F-14C081362D82}" destId="{0A0881BA-5740-4B49-BA93-E1D3D3070BAB}" srcOrd="1" destOrd="0" presId="urn:microsoft.com/office/officeart/2005/8/layout/cycle8"/>
    <dgm:cxn modelId="{C9933420-B452-47EA-B7E6-AD8850E88F69}" srcId="{EAC044AA-6C26-4EF5-92ED-C7BAA6953D0D}" destId="{4B326BF4-4BE6-43D8-9DF1-7E56E0E13201}" srcOrd="2" destOrd="0" parTransId="{C0A38172-EC9A-4B93-98E1-0669497015BA}" sibTransId="{5AB5DD02-D59B-467D-AEA8-9FFA1C56D2FB}"/>
    <dgm:cxn modelId="{C9462027-518E-468A-8790-6D3E1848CC29}" srcId="{EAC044AA-6C26-4EF5-92ED-C7BAA6953D0D}" destId="{B76C6AF2-2DC6-4E08-8F74-878D34497269}" srcOrd="0" destOrd="0" parTransId="{28CF0492-1FC3-4CDF-97A4-E2B8DA9864A9}" sibTransId="{823B541E-253F-4D40-9953-F94AAC656185}"/>
    <dgm:cxn modelId="{6273653C-36E6-4D00-B59B-005342622E9A}" type="presOf" srcId="{B69E2C94-E181-4C8C-9D0F-14C081362D82}" destId="{4352C741-4BB3-42A5-B804-3D4EC92378D3}" srcOrd="0" destOrd="0" presId="urn:microsoft.com/office/officeart/2005/8/layout/cycle8"/>
    <dgm:cxn modelId="{3F9D575B-B1B7-4506-A847-B28A2C036F20}" type="presOf" srcId="{4B326BF4-4BE6-43D8-9DF1-7E56E0E13201}" destId="{DED39518-67F6-421D-A999-455B15B47732}" srcOrd="0" destOrd="0" presId="urn:microsoft.com/office/officeart/2005/8/layout/cycle8"/>
    <dgm:cxn modelId="{12579D5D-FB4A-459E-96F9-33528D8F17A6}" type="presOf" srcId="{EAC044AA-6C26-4EF5-92ED-C7BAA6953D0D}" destId="{7017967E-9947-4523-8726-006574E258EE}" srcOrd="0" destOrd="0" presId="urn:microsoft.com/office/officeart/2005/8/layout/cycle8"/>
    <dgm:cxn modelId="{43CED46B-A2EF-476F-B311-02C5E1AD63C2}" srcId="{EAC044AA-6C26-4EF5-92ED-C7BAA6953D0D}" destId="{B69E2C94-E181-4C8C-9D0F-14C081362D82}" srcOrd="1" destOrd="0" parTransId="{6024261A-8DC0-4225-84C9-5B5E657027FA}" sibTransId="{CA66186B-77FB-448B-A7E5-8DC5B7FAB004}"/>
    <dgm:cxn modelId="{53208980-D6D0-4CF4-822B-58527D7AEF88}" type="presOf" srcId="{4B326BF4-4BE6-43D8-9DF1-7E56E0E13201}" destId="{4E0DC9BF-6761-4948-813E-49347E3B9935}" srcOrd="1" destOrd="0" presId="urn:microsoft.com/office/officeart/2005/8/layout/cycle8"/>
    <dgm:cxn modelId="{C6CBD7E6-F598-4D5C-A897-20FAD4E77DDC}" type="presOf" srcId="{B76C6AF2-2DC6-4E08-8F74-878D34497269}" destId="{76FED324-32D6-4945-BDED-93CBE59E3701}" srcOrd="1" destOrd="0" presId="urn:microsoft.com/office/officeart/2005/8/layout/cycle8"/>
    <dgm:cxn modelId="{056B4DF2-1D99-479C-9AB6-B73291A5A864}" type="presOf" srcId="{B76C6AF2-2DC6-4E08-8F74-878D34497269}" destId="{D9E47F71-CDF5-4566-A990-FE902474BF87}" srcOrd="0" destOrd="0" presId="urn:microsoft.com/office/officeart/2005/8/layout/cycle8"/>
    <dgm:cxn modelId="{2DBF09BD-B845-456D-BFF5-660EA6929D70}" type="presParOf" srcId="{7017967E-9947-4523-8726-006574E258EE}" destId="{D9E47F71-CDF5-4566-A990-FE902474BF87}" srcOrd="0" destOrd="0" presId="urn:microsoft.com/office/officeart/2005/8/layout/cycle8"/>
    <dgm:cxn modelId="{D3E904B3-A33B-42DC-A354-169A2D1ACFB6}" type="presParOf" srcId="{7017967E-9947-4523-8726-006574E258EE}" destId="{5B1A4309-7D67-470A-B03E-376007247277}" srcOrd="1" destOrd="0" presId="urn:microsoft.com/office/officeart/2005/8/layout/cycle8"/>
    <dgm:cxn modelId="{3E640AE5-794C-40C5-A39A-49D543144E47}" type="presParOf" srcId="{7017967E-9947-4523-8726-006574E258EE}" destId="{67C5BD8E-B6BD-4116-A3AA-A4EEAE8B11C0}" srcOrd="2" destOrd="0" presId="urn:microsoft.com/office/officeart/2005/8/layout/cycle8"/>
    <dgm:cxn modelId="{91991A39-B67D-4BBC-A57C-2DE31CCC5127}" type="presParOf" srcId="{7017967E-9947-4523-8726-006574E258EE}" destId="{76FED324-32D6-4945-BDED-93CBE59E3701}" srcOrd="3" destOrd="0" presId="urn:microsoft.com/office/officeart/2005/8/layout/cycle8"/>
    <dgm:cxn modelId="{35E72633-BBB6-4821-9D44-62DEAF755DBC}" type="presParOf" srcId="{7017967E-9947-4523-8726-006574E258EE}" destId="{4352C741-4BB3-42A5-B804-3D4EC92378D3}" srcOrd="4" destOrd="0" presId="urn:microsoft.com/office/officeart/2005/8/layout/cycle8"/>
    <dgm:cxn modelId="{E73BBA69-8B18-484D-A4B0-C1CBFB149107}" type="presParOf" srcId="{7017967E-9947-4523-8726-006574E258EE}" destId="{37A20B0E-8FB1-4A35-9368-ACD6BD91BBE5}" srcOrd="5" destOrd="0" presId="urn:microsoft.com/office/officeart/2005/8/layout/cycle8"/>
    <dgm:cxn modelId="{8C7991D2-6454-411A-8AB7-DB17F8EBF091}" type="presParOf" srcId="{7017967E-9947-4523-8726-006574E258EE}" destId="{288A08CC-3DF6-4F23-B94C-99F7EDD8B26E}" srcOrd="6" destOrd="0" presId="urn:microsoft.com/office/officeart/2005/8/layout/cycle8"/>
    <dgm:cxn modelId="{F167D342-2E83-4404-913B-E75EE613FBCF}" type="presParOf" srcId="{7017967E-9947-4523-8726-006574E258EE}" destId="{0A0881BA-5740-4B49-BA93-E1D3D3070BAB}" srcOrd="7" destOrd="0" presId="urn:microsoft.com/office/officeart/2005/8/layout/cycle8"/>
    <dgm:cxn modelId="{EF85637D-1B3C-4AF5-9F34-3330001CD3C9}" type="presParOf" srcId="{7017967E-9947-4523-8726-006574E258EE}" destId="{DED39518-67F6-421D-A999-455B15B47732}" srcOrd="8" destOrd="0" presId="urn:microsoft.com/office/officeart/2005/8/layout/cycle8"/>
    <dgm:cxn modelId="{31A33B91-4A40-4568-B8A0-07FB8ADBC182}" type="presParOf" srcId="{7017967E-9947-4523-8726-006574E258EE}" destId="{1EFFF90B-7D69-4F62-AB88-C35481313C17}" srcOrd="9" destOrd="0" presId="urn:microsoft.com/office/officeart/2005/8/layout/cycle8"/>
    <dgm:cxn modelId="{79A797D5-F7C8-4352-9AB4-F3E3290F2556}" type="presParOf" srcId="{7017967E-9947-4523-8726-006574E258EE}" destId="{C26F98FA-8D63-423A-B869-699D1662E6D8}" srcOrd="10" destOrd="0" presId="urn:microsoft.com/office/officeart/2005/8/layout/cycle8"/>
    <dgm:cxn modelId="{798FF830-C197-4C41-A06E-2E4A9F9D2A66}" type="presParOf" srcId="{7017967E-9947-4523-8726-006574E258EE}" destId="{4E0DC9BF-6761-4948-813E-49347E3B9935}" srcOrd="11" destOrd="0" presId="urn:microsoft.com/office/officeart/2005/8/layout/cycle8"/>
    <dgm:cxn modelId="{30843973-C136-47F3-AAEE-10C18C3B18EB}" type="presParOf" srcId="{7017967E-9947-4523-8726-006574E258EE}" destId="{5B47C65B-7793-48C5-981E-5BA31CF7C906}" srcOrd="12" destOrd="0" presId="urn:microsoft.com/office/officeart/2005/8/layout/cycle8"/>
    <dgm:cxn modelId="{CE5A0755-64E6-42D5-824C-4E8FD1E5CAA0}" type="presParOf" srcId="{7017967E-9947-4523-8726-006574E258EE}" destId="{5799EFE5-9173-4299-9311-8A9C476F0368}" srcOrd="13" destOrd="0" presId="urn:microsoft.com/office/officeart/2005/8/layout/cycle8"/>
    <dgm:cxn modelId="{5DADAFBD-7C64-4A47-8931-C94CA2B9327B}" type="presParOf" srcId="{7017967E-9947-4523-8726-006574E258EE}" destId="{AC2BEE34-B431-41B3-8650-5E070A1FD2A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C5CCF-3EF1-4D1D-AD45-437DCFE11BA2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D9FFF15E-B7C1-4D43-A312-ED3756CFCC07}">
      <dgm:prSet phldrT="[Text]"/>
      <dgm:spPr/>
      <dgm:t>
        <a:bodyPr/>
        <a:lstStyle/>
        <a:p>
          <a:r>
            <a:rPr lang="en-GB" dirty="0"/>
            <a:t>National SO</a:t>
          </a:r>
        </a:p>
      </dgm:t>
    </dgm:pt>
    <dgm:pt modelId="{A2A364FD-6F55-47FB-8405-8E9BF270337C}" type="parTrans" cxnId="{C65B4C6C-6D7B-4F3E-8213-AA849F3C54B2}">
      <dgm:prSet/>
      <dgm:spPr/>
      <dgm:t>
        <a:bodyPr/>
        <a:lstStyle/>
        <a:p>
          <a:endParaRPr lang="en-GB"/>
        </a:p>
      </dgm:t>
    </dgm:pt>
    <dgm:pt modelId="{06BB7FAD-92E2-49FD-8993-AC68967CBF18}" type="sibTrans" cxnId="{C65B4C6C-6D7B-4F3E-8213-AA849F3C54B2}">
      <dgm:prSet/>
      <dgm:spPr/>
      <dgm:t>
        <a:bodyPr/>
        <a:lstStyle/>
        <a:p>
          <a:endParaRPr lang="en-GB"/>
        </a:p>
      </dgm:t>
    </dgm:pt>
    <dgm:pt modelId="{E96D309F-3514-4C97-9BC8-C875F9647204}">
      <dgm:prSet phldrT="[Text]"/>
      <dgm:spPr/>
      <dgm:t>
        <a:bodyPr/>
        <a:lstStyle/>
        <a:p>
          <a:r>
            <a:rPr lang="en-GB" dirty="0"/>
            <a:t>Regional SO</a:t>
          </a:r>
        </a:p>
      </dgm:t>
    </dgm:pt>
    <dgm:pt modelId="{E03D664E-6BF1-441B-A49F-53E7823502BF}" type="parTrans" cxnId="{196ACBCA-F867-4815-B4D4-650C62D23742}">
      <dgm:prSet/>
      <dgm:spPr/>
      <dgm:t>
        <a:bodyPr/>
        <a:lstStyle/>
        <a:p>
          <a:endParaRPr lang="en-GB"/>
        </a:p>
      </dgm:t>
    </dgm:pt>
    <dgm:pt modelId="{246C52B5-5B81-4419-B1DC-CC205ECE1B32}" type="sibTrans" cxnId="{196ACBCA-F867-4815-B4D4-650C62D23742}">
      <dgm:prSet/>
      <dgm:spPr/>
      <dgm:t>
        <a:bodyPr/>
        <a:lstStyle/>
        <a:p>
          <a:endParaRPr lang="en-GB"/>
        </a:p>
      </dgm:t>
    </dgm:pt>
    <dgm:pt modelId="{27FEE4B1-1168-4F15-923D-91BF072FFD6A}">
      <dgm:prSet phldrT="[Text]"/>
      <dgm:spPr/>
      <dgm:t>
        <a:bodyPr/>
        <a:lstStyle/>
        <a:p>
          <a:r>
            <a:rPr lang="en-GB" dirty="0"/>
            <a:t>Community Sport Organisations</a:t>
          </a:r>
        </a:p>
      </dgm:t>
    </dgm:pt>
    <dgm:pt modelId="{49571C74-2D74-4F21-99A5-8346027E9C89}" type="parTrans" cxnId="{6B8B4344-ECDF-4FFD-AD30-5EA9CA6ACD9B}">
      <dgm:prSet/>
      <dgm:spPr/>
      <dgm:t>
        <a:bodyPr/>
        <a:lstStyle/>
        <a:p>
          <a:endParaRPr lang="en-GB"/>
        </a:p>
      </dgm:t>
    </dgm:pt>
    <dgm:pt modelId="{B8185343-B569-42BF-8943-37FD363C65A1}" type="sibTrans" cxnId="{6B8B4344-ECDF-4FFD-AD30-5EA9CA6ACD9B}">
      <dgm:prSet/>
      <dgm:spPr/>
      <dgm:t>
        <a:bodyPr/>
        <a:lstStyle/>
        <a:p>
          <a:endParaRPr lang="en-GB"/>
        </a:p>
      </dgm:t>
    </dgm:pt>
    <dgm:pt modelId="{66557455-D3BB-4E8C-8D03-6E2E9C55B3FA}">
      <dgm:prSet phldrT="[Text]"/>
      <dgm:spPr/>
      <dgm:t>
        <a:bodyPr/>
        <a:lstStyle/>
        <a:p>
          <a:r>
            <a:rPr lang="en-GB" dirty="0"/>
            <a:t>International SO</a:t>
          </a:r>
        </a:p>
      </dgm:t>
    </dgm:pt>
    <dgm:pt modelId="{A63682ED-B50E-4AC0-B944-E38995D059F8}" type="parTrans" cxnId="{EB6455AA-E19A-4490-A1CC-8E28674B6036}">
      <dgm:prSet/>
      <dgm:spPr/>
      <dgm:t>
        <a:bodyPr/>
        <a:lstStyle/>
        <a:p>
          <a:endParaRPr lang="en-GB"/>
        </a:p>
      </dgm:t>
    </dgm:pt>
    <dgm:pt modelId="{ECC2F99D-8899-4E0A-A26F-6092ACAE04DF}" type="sibTrans" cxnId="{EB6455AA-E19A-4490-A1CC-8E28674B6036}">
      <dgm:prSet/>
      <dgm:spPr/>
      <dgm:t>
        <a:bodyPr/>
        <a:lstStyle/>
        <a:p>
          <a:endParaRPr lang="en-GB"/>
        </a:p>
      </dgm:t>
    </dgm:pt>
    <dgm:pt modelId="{0B0A5FB8-C74B-40F2-923A-20C7E87EAE7C}" type="pres">
      <dgm:prSet presAssocID="{5A1C5CCF-3EF1-4D1D-AD45-437DCFE11BA2}" presName="Name0" presStyleCnt="0">
        <dgm:presLayoutVars>
          <dgm:chMax val="7"/>
          <dgm:resizeHandles val="exact"/>
        </dgm:presLayoutVars>
      </dgm:prSet>
      <dgm:spPr/>
    </dgm:pt>
    <dgm:pt modelId="{511BA701-8319-4EA4-85F3-B8C5D4282461}" type="pres">
      <dgm:prSet presAssocID="{5A1C5CCF-3EF1-4D1D-AD45-437DCFE11BA2}" presName="comp1" presStyleCnt="0"/>
      <dgm:spPr/>
    </dgm:pt>
    <dgm:pt modelId="{8EC7C8A5-76C5-41A5-AADC-C42BC577A826}" type="pres">
      <dgm:prSet presAssocID="{5A1C5CCF-3EF1-4D1D-AD45-437DCFE11BA2}" presName="circle1" presStyleLbl="node1" presStyleIdx="0" presStyleCnt="4"/>
      <dgm:spPr/>
    </dgm:pt>
    <dgm:pt modelId="{930B963A-C19C-4513-9B5D-9748A4A6874C}" type="pres">
      <dgm:prSet presAssocID="{5A1C5CCF-3EF1-4D1D-AD45-437DCFE11BA2}" presName="c1text" presStyleLbl="node1" presStyleIdx="0" presStyleCnt="4">
        <dgm:presLayoutVars>
          <dgm:bulletEnabled val="1"/>
        </dgm:presLayoutVars>
      </dgm:prSet>
      <dgm:spPr/>
    </dgm:pt>
    <dgm:pt modelId="{41FC860C-8E81-458B-A2C7-20F86D8BC2C5}" type="pres">
      <dgm:prSet presAssocID="{5A1C5CCF-3EF1-4D1D-AD45-437DCFE11BA2}" presName="comp2" presStyleCnt="0"/>
      <dgm:spPr/>
    </dgm:pt>
    <dgm:pt modelId="{45D2442A-A8FF-4370-B5D2-1F73C662968D}" type="pres">
      <dgm:prSet presAssocID="{5A1C5CCF-3EF1-4D1D-AD45-437DCFE11BA2}" presName="circle2" presStyleLbl="node1" presStyleIdx="1" presStyleCnt="4"/>
      <dgm:spPr/>
    </dgm:pt>
    <dgm:pt modelId="{B720CB8C-D557-48EB-ABB3-CF3111FC8D7C}" type="pres">
      <dgm:prSet presAssocID="{5A1C5CCF-3EF1-4D1D-AD45-437DCFE11BA2}" presName="c2text" presStyleLbl="node1" presStyleIdx="1" presStyleCnt="4">
        <dgm:presLayoutVars>
          <dgm:bulletEnabled val="1"/>
        </dgm:presLayoutVars>
      </dgm:prSet>
      <dgm:spPr/>
    </dgm:pt>
    <dgm:pt modelId="{3132CBFD-4548-4CD8-BDF9-89DDB6566917}" type="pres">
      <dgm:prSet presAssocID="{5A1C5CCF-3EF1-4D1D-AD45-437DCFE11BA2}" presName="comp3" presStyleCnt="0"/>
      <dgm:spPr/>
    </dgm:pt>
    <dgm:pt modelId="{1B742934-124E-4408-B12C-F9268E56AFED}" type="pres">
      <dgm:prSet presAssocID="{5A1C5CCF-3EF1-4D1D-AD45-437DCFE11BA2}" presName="circle3" presStyleLbl="node1" presStyleIdx="2" presStyleCnt="4"/>
      <dgm:spPr/>
    </dgm:pt>
    <dgm:pt modelId="{B8072C90-C398-4FF1-8F7E-DDDDD495FF37}" type="pres">
      <dgm:prSet presAssocID="{5A1C5CCF-3EF1-4D1D-AD45-437DCFE11BA2}" presName="c3text" presStyleLbl="node1" presStyleIdx="2" presStyleCnt="4">
        <dgm:presLayoutVars>
          <dgm:bulletEnabled val="1"/>
        </dgm:presLayoutVars>
      </dgm:prSet>
      <dgm:spPr/>
    </dgm:pt>
    <dgm:pt modelId="{A69F49ED-EC98-4411-B6A9-E7FCC3A651D1}" type="pres">
      <dgm:prSet presAssocID="{5A1C5CCF-3EF1-4D1D-AD45-437DCFE11BA2}" presName="comp4" presStyleCnt="0"/>
      <dgm:spPr/>
    </dgm:pt>
    <dgm:pt modelId="{002D1351-5487-4105-AD25-BE1218F6FC2A}" type="pres">
      <dgm:prSet presAssocID="{5A1C5CCF-3EF1-4D1D-AD45-437DCFE11BA2}" presName="circle4" presStyleLbl="node1" presStyleIdx="3" presStyleCnt="4"/>
      <dgm:spPr/>
    </dgm:pt>
    <dgm:pt modelId="{8EAB1642-E338-42D5-95DA-A8EBBFE26F54}" type="pres">
      <dgm:prSet presAssocID="{5A1C5CCF-3EF1-4D1D-AD45-437DCFE11BA2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A19FE10-1405-45DC-B6CD-4C69D5DA10FE}" type="presOf" srcId="{66557455-D3BB-4E8C-8D03-6E2E9C55B3FA}" destId="{8EC7C8A5-76C5-41A5-AADC-C42BC577A826}" srcOrd="0" destOrd="0" presId="urn:microsoft.com/office/officeart/2005/8/layout/venn2"/>
    <dgm:cxn modelId="{CA677222-67FB-4A12-9350-73654B53D3D8}" type="presOf" srcId="{E96D309F-3514-4C97-9BC8-C875F9647204}" destId="{1B742934-124E-4408-B12C-F9268E56AFED}" srcOrd="0" destOrd="0" presId="urn:microsoft.com/office/officeart/2005/8/layout/venn2"/>
    <dgm:cxn modelId="{E652F439-C56D-44C0-B60E-829B2509B14B}" type="presOf" srcId="{D9FFF15E-B7C1-4D43-A312-ED3756CFCC07}" destId="{B720CB8C-D557-48EB-ABB3-CF3111FC8D7C}" srcOrd="1" destOrd="0" presId="urn:microsoft.com/office/officeart/2005/8/layout/venn2"/>
    <dgm:cxn modelId="{0344F240-A551-4128-9D9C-412BA4A6C0FB}" type="presOf" srcId="{D9FFF15E-B7C1-4D43-A312-ED3756CFCC07}" destId="{45D2442A-A8FF-4370-B5D2-1F73C662968D}" srcOrd="0" destOrd="0" presId="urn:microsoft.com/office/officeart/2005/8/layout/venn2"/>
    <dgm:cxn modelId="{6B8B4344-ECDF-4FFD-AD30-5EA9CA6ACD9B}" srcId="{5A1C5CCF-3EF1-4D1D-AD45-437DCFE11BA2}" destId="{27FEE4B1-1168-4F15-923D-91BF072FFD6A}" srcOrd="3" destOrd="0" parTransId="{49571C74-2D74-4F21-99A5-8346027E9C89}" sibTransId="{B8185343-B569-42BF-8943-37FD363C65A1}"/>
    <dgm:cxn modelId="{C65B4C6C-6D7B-4F3E-8213-AA849F3C54B2}" srcId="{5A1C5CCF-3EF1-4D1D-AD45-437DCFE11BA2}" destId="{D9FFF15E-B7C1-4D43-A312-ED3756CFCC07}" srcOrd="1" destOrd="0" parTransId="{A2A364FD-6F55-47FB-8405-8E9BF270337C}" sibTransId="{06BB7FAD-92E2-49FD-8993-AC68967CBF18}"/>
    <dgm:cxn modelId="{B65B696D-C144-4BA0-BB86-4369E7193CA6}" type="presOf" srcId="{E96D309F-3514-4C97-9BC8-C875F9647204}" destId="{B8072C90-C398-4FF1-8F7E-DDDDD495FF37}" srcOrd="1" destOrd="0" presId="urn:microsoft.com/office/officeart/2005/8/layout/venn2"/>
    <dgm:cxn modelId="{9C0B4689-41E8-4F96-B113-38E10EC82E1A}" type="presOf" srcId="{5A1C5CCF-3EF1-4D1D-AD45-437DCFE11BA2}" destId="{0B0A5FB8-C74B-40F2-923A-20C7E87EAE7C}" srcOrd="0" destOrd="0" presId="urn:microsoft.com/office/officeart/2005/8/layout/venn2"/>
    <dgm:cxn modelId="{D8337D92-106D-4FCB-9A3F-FD4858A85BEC}" type="presOf" srcId="{27FEE4B1-1168-4F15-923D-91BF072FFD6A}" destId="{002D1351-5487-4105-AD25-BE1218F6FC2A}" srcOrd="0" destOrd="0" presId="urn:microsoft.com/office/officeart/2005/8/layout/venn2"/>
    <dgm:cxn modelId="{EB6455AA-E19A-4490-A1CC-8E28674B6036}" srcId="{5A1C5CCF-3EF1-4D1D-AD45-437DCFE11BA2}" destId="{66557455-D3BB-4E8C-8D03-6E2E9C55B3FA}" srcOrd="0" destOrd="0" parTransId="{A63682ED-B50E-4AC0-B944-E38995D059F8}" sibTransId="{ECC2F99D-8899-4E0A-A26F-6092ACAE04DF}"/>
    <dgm:cxn modelId="{196ACBCA-F867-4815-B4D4-650C62D23742}" srcId="{5A1C5CCF-3EF1-4D1D-AD45-437DCFE11BA2}" destId="{E96D309F-3514-4C97-9BC8-C875F9647204}" srcOrd="2" destOrd="0" parTransId="{E03D664E-6BF1-441B-A49F-53E7823502BF}" sibTransId="{246C52B5-5B81-4419-B1DC-CC205ECE1B32}"/>
    <dgm:cxn modelId="{6534ADEB-1CD5-4706-9B43-4D8771EB6EB4}" type="presOf" srcId="{66557455-D3BB-4E8C-8D03-6E2E9C55B3FA}" destId="{930B963A-C19C-4513-9B5D-9748A4A6874C}" srcOrd="1" destOrd="0" presId="urn:microsoft.com/office/officeart/2005/8/layout/venn2"/>
    <dgm:cxn modelId="{45FE72FB-71AB-474C-98DE-1532D9CCF3D8}" type="presOf" srcId="{27FEE4B1-1168-4F15-923D-91BF072FFD6A}" destId="{8EAB1642-E338-42D5-95DA-A8EBBFE26F54}" srcOrd="1" destOrd="0" presId="urn:microsoft.com/office/officeart/2005/8/layout/venn2"/>
    <dgm:cxn modelId="{F6AAB515-4AF2-48C4-BD7D-48DE6B18CE1D}" type="presParOf" srcId="{0B0A5FB8-C74B-40F2-923A-20C7E87EAE7C}" destId="{511BA701-8319-4EA4-85F3-B8C5D4282461}" srcOrd="0" destOrd="0" presId="urn:microsoft.com/office/officeart/2005/8/layout/venn2"/>
    <dgm:cxn modelId="{D241B373-8474-480B-805D-8D7FE615BDC3}" type="presParOf" srcId="{511BA701-8319-4EA4-85F3-B8C5D4282461}" destId="{8EC7C8A5-76C5-41A5-AADC-C42BC577A826}" srcOrd="0" destOrd="0" presId="urn:microsoft.com/office/officeart/2005/8/layout/venn2"/>
    <dgm:cxn modelId="{D6093D9D-7556-4C57-BCF7-524FAD401244}" type="presParOf" srcId="{511BA701-8319-4EA4-85F3-B8C5D4282461}" destId="{930B963A-C19C-4513-9B5D-9748A4A6874C}" srcOrd="1" destOrd="0" presId="urn:microsoft.com/office/officeart/2005/8/layout/venn2"/>
    <dgm:cxn modelId="{D8DCAD6A-FBB2-46F8-ABA5-88A96C3DE0A1}" type="presParOf" srcId="{0B0A5FB8-C74B-40F2-923A-20C7E87EAE7C}" destId="{41FC860C-8E81-458B-A2C7-20F86D8BC2C5}" srcOrd="1" destOrd="0" presId="urn:microsoft.com/office/officeart/2005/8/layout/venn2"/>
    <dgm:cxn modelId="{E68CB97D-E8BA-4CBB-99B1-C93ED52F088B}" type="presParOf" srcId="{41FC860C-8E81-458B-A2C7-20F86D8BC2C5}" destId="{45D2442A-A8FF-4370-B5D2-1F73C662968D}" srcOrd="0" destOrd="0" presId="urn:microsoft.com/office/officeart/2005/8/layout/venn2"/>
    <dgm:cxn modelId="{768331C1-A9D6-407D-AE85-367A27879642}" type="presParOf" srcId="{41FC860C-8E81-458B-A2C7-20F86D8BC2C5}" destId="{B720CB8C-D557-48EB-ABB3-CF3111FC8D7C}" srcOrd="1" destOrd="0" presId="urn:microsoft.com/office/officeart/2005/8/layout/venn2"/>
    <dgm:cxn modelId="{CB0417C5-E834-4477-B83C-14989975405E}" type="presParOf" srcId="{0B0A5FB8-C74B-40F2-923A-20C7E87EAE7C}" destId="{3132CBFD-4548-4CD8-BDF9-89DDB6566917}" srcOrd="2" destOrd="0" presId="urn:microsoft.com/office/officeart/2005/8/layout/venn2"/>
    <dgm:cxn modelId="{D1555C5D-DF27-434D-90A0-064724C02648}" type="presParOf" srcId="{3132CBFD-4548-4CD8-BDF9-89DDB6566917}" destId="{1B742934-124E-4408-B12C-F9268E56AFED}" srcOrd="0" destOrd="0" presId="urn:microsoft.com/office/officeart/2005/8/layout/venn2"/>
    <dgm:cxn modelId="{E55176C8-CB1D-4B51-9242-9BA45599A5F4}" type="presParOf" srcId="{3132CBFD-4548-4CD8-BDF9-89DDB6566917}" destId="{B8072C90-C398-4FF1-8F7E-DDDDD495FF37}" srcOrd="1" destOrd="0" presId="urn:microsoft.com/office/officeart/2005/8/layout/venn2"/>
    <dgm:cxn modelId="{821BFE4B-DE99-4972-819B-00D9BD4BB988}" type="presParOf" srcId="{0B0A5FB8-C74B-40F2-923A-20C7E87EAE7C}" destId="{A69F49ED-EC98-4411-B6A9-E7FCC3A651D1}" srcOrd="3" destOrd="0" presId="urn:microsoft.com/office/officeart/2005/8/layout/venn2"/>
    <dgm:cxn modelId="{1C516411-A586-49D9-9211-2C08FFFFCA25}" type="presParOf" srcId="{A69F49ED-EC98-4411-B6A9-E7FCC3A651D1}" destId="{002D1351-5487-4105-AD25-BE1218F6FC2A}" srcOrd="0" destOrd="0" presId="urn:microsoft.com/office/officeart/2005/8/layout/venn2"/>
    <dgm:cxn modelId="{FF8CCBC8-5270-41F1-AE70-881C4FA24C86}" type="presParOf" srcId="{A69F49ED-EC98-4411-B6A9-E7FCC3A651D1}" destId="{8EAB1642-E338-42D5-95DA-A8EBBFE26F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A31C3-A3F5-5C4C-A2D7-D78851CCD7FA}" type="doc">
      <dgm:prSet loTypeId="urn:microsoft.com/office/officeart/2005/8/layout/cycle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5FB691-019F-7246-8DDD-6F44436C59AF}">
      <dgm:prSet phldrT="[Text]" custT="1"/>
      <dgm:spPr/>
      <dgm:t>
        <a:bodyPr/>
        <a:lstStyle/>
        <a:p>
          <a:r>
            <a:rPr lang="en-US" sz="1400" dirty="0"/>
            <a:t>Sport</a:t>
          </a:r>
        </a:p>
      </dgm:t>
    </dgm:pt>
    <dgm:pt modelId="{C06D8038-9D78-2949-8394-9599122E1D6E}" type="parTrans" cxnId="{386ECE5F-ACB8-5944-A219-8F80557C7FAA}">
      <dgm:prSet/>
      <dgm:spPr/>
      <dgm:t>
        <a:bodyPr/>
        <a:lstStyle/>
        <a:p>
          <a:endParaRPr lang="en-US" sz="2000"/>
        </a:p>
      </dgm:t>
    </dgm:pt>
    <dgm:pt modelId="{2E8DA1CA-2FDF-1E4A-9D59-FE34069D7395}" type="sibTrans" cxnId="{386ECE5F-ACB8-5944-A219-8F80557C7FAA}">
      <dgm:prSet/>
      <dgm:spPr/>
      <dgm:t>
        <a:bodyPr/>
        <a:lstStyle/>
        <a:p>
          <a:endParaRPr lang="en-US" sz="2000"/>
        </a:p>
      </dgm:t>
    </dgm:pt>
    <dgm:pt modelId="{170963D2-3D93-9348-9B8A-90D742EA022C}">
      <dgm:prSet phldrT="[Text]" custT="1"/>
      <dgm:spPr/>
      <dgm:t>
        <a:bodyPr/>
        <a:lstStyle/>
        <a:p>
          <a:r>
            <a:rPr lang="en-US" sz="1400" dirty="0"/>
            <a:t>Leadership</a:t>
          </a:r>
        </a:p>
      </dgm:t>
    </dgm:pt>
    <dgm:pt modelId="{5D29D690-ED7B-6B48-AF13-1A0DA19A84A7}" type="parTrans" cxnId="{450628F9-4EB2-C04F-A10D-5696EBC6ED9B}">
      <dgm:prSet/>
      <dgm:spPr/>
      <dgm:t>
        <a:bodyPr/>
        <a:lstStyle/>
        <a:p>
          <a:endParaRPr lang="en-US" sz="2000"/>
        </a:p>
      </dgm:t>
    </dgm:pt>
    <dgm:pt modelId="{C83EEED7-01EC-E440-BCF2-58DF1D081FD5}" type="sibTrans" cxnId="{450628F9-4EB2-C04F-A10D-5696EBC6ED9B}">
      <dgm:prSet/>
      <dgm:spPr/>
      <dgm:t>
        <a:bodyPr/>
        <a:lstStyle/>
        <a:p>
          <a:endParaRPr lang="en-US" sz="2000"/>
        </a:p>
      </dgm:t>
    </dgm:pt>
    <dgm:pt modelId="{55B6555A-99FE-9D40-B55E-802C1296E536}">
      <dgm:prSet phldrT="[Text]" custT="1"/>
      <dgm:spPr/>
      <dgm:t>
        <a:bodyPr/>
        <a:lstStyle/>
        <a:p>
          <a:r>
            <a:rPr lang="en-US" sz="1400" dirty="0"/>
            <a:t>Marketing</a:t>
          </a:r>
        </a:p>
      </dgm:t>
    </dgm:pt>
    <dgm:pt modelId="{867BBBEF-66AB-324E-AFDF-B93B75548AC0}" type="parTrans" cxnId="{EE32456E-18DE-194B-98C5-2B91FAFB73D2}">
      <dgm:prSet/>
      <dgm:spPr/>
      <dgm:t>
        <a:bodyPr/>
        <a:lstStyle/>
        <a:p>
          <a:endParaRPr lang="en-US" sz="2000"/>
        </a:p>
      </dgm:t>
    </dgm:pt>
    <dgm:pt modelId="{9546CF51-9540-DB4D-A5EC-BA4601F250CE}" type="sibTrans" cxnId="{EE32456E-18DE-194B-98C5-2B91FAFB73D2}">
      <dgm:prSet/>
      <dgm:spPr/>
      <dgm:t>
        <a:bodyPr/>
        <a:lstStyle/>
        <a:p>
          <a:endParaRPr lang="en-US" sz="2000"/>
        </a:p>
      </dgm:t>
    </dgm:pt>
    <dgm:pt modelId="{415F9B62-2B31-6A4A-BDAB-176C7CB5D14D}">
      <dgm:prSet phldrT="[Text]" custT="1"/>
      <dgm:spPr/>
      <dgm:t>
        <a:bodyPr/>
        <a:lstStyle/>
        <a:p>
          <a:r>
            <a:rPr lang="en-US" sz="1400" dirty="0"/>
            <a:t>Management</a:t>
          </a:r>
        </a:p>
      </dgm:t>
    </dgm:pt>
    <dgm:pt modelId="{8DD1E96D-490F-9E42-A9B3-FAD16C5A98F6}" type="parTrans" cxnId="{EB54FE00-9EEB-444C-B759-A9B559606066}">
      <dgm:prSet/>
      <dgm:spPr/>
      <dgm:t>
        <a:bodyPr/>
        <a:lstStyle/>
        <a:p>
          <a:endParaRPr lang="en-US" sz="2000"/>
        </a:p>
      </dgm:t>
    </dgm:pt>
    <dgm:pt modelId="{ACD445CF-B9A8-104C-A595-A7FA0966C85F}" type="sibTrans" cxnId="{EB54FE00-9EEB-444C-B759-A9B559606066}">
      <dgm:prSet/>
      <dgm:spPr/>
      <dgm:t>
        <a:bodyPr/>
        <a:lstStyle/>
        <a:p>
          <a:endParaRPr lang="en-US" sz="2000"/>
        </a:p>
      </dgm:t>
    </dgm:pt>
    <dgm:pt modelId="{8193E490-E7FF-41D7-BB13-46D06ECED6C2}">
      <dgm:prSet custT="1"/>
      <dgm:spPr/>
      <dgm:t>
        <a:bodyPr/>
        <a:lstStyle/>
        <a:p>
          <a:r>
            <a:rPr lang="en-US" sz="1400" dirty="0"/>
            <a:t>Event Management</a:t>
          </a:r>
        </a:p>
      </dgm:t>
    </dgm:pt>
    <dgm:pt modelId="{B30B3C42-8DAD-46F8-8F75-65E2ABBC74DD}" type="parTrans" cxnId="{607200C3-FA7D-4547-9C7C-192639BE51BF}">
      <dgm:prSet/>
      <dgm:spPr/>
      <dgm:t>
        <a:bodyPr/>
        <a:lstStyle/>
        <a:p>
          <a:endParaRPr lang="en-GB"/>
        </a:p>
      </dgm:t>
    </dgm:pt>
    <dgm:pt modelId="{9A443B36-7BE9-43C4-B017-707AF6623387}" type="sibTrans" cxnId="{607200C3-FA7D-4547-9C7C-192639BE51BF}">
      <dgm:prSet/>
      <dgm:spPr/>
      <dgm:t>
        <a:bodyPr/>
        <a:lstStyle/>
        <a:p>
          <a:endParaRPr lang="en-GB"/>
        </a:p>
      </dgm:t>
    </dgm:pt>
    <dgm:pt modelId="{1EEC02E9-A46A-42F1-AABE-23339D8DA7C4}">
      <dgm:prSet custT="1"/>
      <dgm:spPr/>
      <dgm:t>
        <a:bodyPr/>
        <a:lstStyle/>
        <a:p>
          <a:r>
            <a:rPr lang="en-US" sz="1400" dirty="0"/>
            <a:t>Human Resources</a:t>
          </a:r>
        </a:p>
      </dgm:t>
    </dgm:pt>
    <dgm:pt modelId="{BC26A077-E0DC-440D-B645-ABBDE069A07C}" type="parTrans" cxnId="{48300775-27EB-43F3-A0CC-C6665BAB895F}">
      <dgm:prSet/>
      <dgm:spPr/>
      <dgm:t>
        <a:bodyPr/>
        <a:lstStyle/>
        <a:p>
          <a:endParaRPr lang="en-GB"/>
        </a:p>
      </dgm:t>
    </dgm:pt>
    <dgm:pt modelId="{BF44EFF0-D6B5-4744-91E9-4868D8536C2D}" type="sibTrans" cxnId="{48300775-27EB-43F3-A0CC-C6665BAB895F}">
      <dgm:prSet/>
      <dgm:spPr/>
      <dgm:t>
        <a:bodyPr/>
        <a:lstStyle/>
        <a:p>
          <a:endParaRPr lang="en-GB"/>
        </a:p>
      </dgm:t>
    </dgm:pt>
    <dgm:pt modelId="{19FA9ED6-AC74-44DD-B8FF-B427DD9D2471}">
      <dgm:prSet custT="1"/>
      <dgm:spPr/>
      <dgm:t>
        <a:bodyPr/>
        <a:lstStyle/>
        <a:p>
          <a:r>
            <a:rPr lang="en-US" sz="1400" dirty="0"/>
            <a:t>Finance</a:t>
          </a:r>
        </a:p>
      </dgm:t>
    </dgm:pt>
    <dgm:pt modelId="{B37A3539-E2A9-4C8D-B454-B2EF198964C7}" type="parTrans" cxnId="{381DA2CC-1DBB-4984-9923-CD50F30C3888}">
      <dgm:prSet/>
      <dgm:spPr/>
      <dgm:t>
        <a:bodyPr/>
        <a:lstStyle/>
        <a:p>
          <a:endParaRPr lang="en-GB"/>
        </a:p>
      </dgm:t>
    </dgm:pt>
    <dgm:pt modelId="{2F1F4069-477F-47B5-BBC2-5780C89BFC15}" type="sibTrans" cxnId="{381DA2CC-1DBB-4984-9923-CD50F30C3888}">
      <dgm:prSet/>
      <dgm:spPr/>
      <dgm:t>
        <a:bodyPr/>
        <a:lstStyle/>
        <a:p>
          <a:endParaRPr lang="en-GB"/>
        </a:p>
      </dgm:t>
    </dgm:pt>
    <dgm:pt modelId="{52B1107C-5C8C-49CC-B2B6-D8A23B84A2D1}">
      <dgm:prSet phldrT="[Text]" custT="1"/>
      <dgm:spPr/>
      <dgm:t>
        <a:bodyPr/>
        <a:lstStyle/>
        <a:p>
          <a:r>
            <a:rPr lang="en-US" sz="1400" dirty="0"/>
            <a:t>Customer Service</a:t>
          </a:r>
        </a:p>
      </dgm:t>
    </dgm:pt>
    <dgm:pt modelId="{A865484F-B52C-413A-9C24-4313B25DCC8D}" type="parTrans" cxnId="{307DC063-7563-41D1-85DE-0DBAD3F19A98}">
      <dgm:prSet/>
      <dgm:spPr/>
      <dgm:t>
        <a:bodyPr/>
        <a:lstStyle/>
        <a:p>
          <a:endParaRPr lang="en-GB"/>
        </a:p>
      </dgm:t>
    </dgm:pt>
    <dgm:pt modelId="{BD7A5DAD-E24A-4491-B19D-F67457D985C8}" type="sibTrans" cxnId="{307DC063-7563-41D1-85DE-0DBAD3F19A98}">
      <dgm:prSet/>
      <dgm:spPr/>
      <dgm:t>
        <a:bodyPr/>
        <a:lstStyle/>
        <a:p>
          <a:endParaRPr lang="en-GB"/>
        </a:p>
      </dgm:t>
    </dgm:pt>
    <dgm:pt modelId="{6BEB5A1C-E47E-4935-B5AE-E662BCC29C81}">
      <dgm:prSet phldrT="[Text]" custT="1"/>
      <dgm:spPr/>
      <dgm:t>
        <a:bodyPr/>
        <a:lstStyle/>
        <a:p>
          <a:r>
            <a:rPr lang="en-US" sz="1400" dirty="0"/>
            <a:t>Strategy </a:t>
          </a:r>
        </a:p>
      </dgm:t>
    </dgm:pt>
    <dgm:pt modelId="{1610819D-4687-495D-8DE4-637E6932062E}" type="parTrans" cxnId="{9A7721F0-FA29-4933-B1CE-0FB4009A8772}">
      <dgm:prSet/>
      <dgm:spPr/>
      <dgm:t>
        <a:bodyPr/>
        <a:lstStyle/>
        <a:p>
          <a:endParaRPr lang="en-GB"/>
        </a:p>
      </dgm:t>
    </dgm:pt>
    <dgm:pt modelId="{7F2A27F4-E589-4030-A8E2-E0FBB259FB13}" type="sibTrans" cxnId="{9A7721F0-FA29-4933-B1CE-0FB4009A8772}">
      <dgm:prSet/>
      <dgm:spPr/>
      <dgm:t>
        <a:bodyPr/>
        <a:lstStyle/>
        <a:p>
          <a:endParaRPr lang="en-GB"/>
        </a:p>
      </dgm:t>
    </dgm:pt>
    <dgm:pt modelId="{9F95BC58-C21C-43D6-8574-4AD9E41B6375}">
      <dgm:prSet custT="1"/>
      <dgm:spPr/>
      <dgm:t>
        <a:bodyPr/>
        <a:lstStyle/>
        <a:p>
          <a:r>
            <a:rPr lang="en-US" sz="1400" dirty="0"/>
            <a:t>Entrepreneurship </a:t>
          </a:r>
        </a:p>
      </dgm:t>
    </dgm:pt>
    <dgm:pt modelId="{3785388F-5EE3-47AF-8D5D-F8CD9B4CD006}" type="parTrans" cxnId="{C74E8542-53EF-444D-AABB-A605E4834D80}">
      <dgm:prSet/>
      <dgm:spPr/>
      <dgm:t>
        <a:bodyPr/>
        <a:lstStyle/>
        <a:p>
          <a:endParaRPr lang="en-GB"/>
        </a:p>
      </dgm:t>
    </dgm:pt>
    <dgm:pt modelId="{50D8E48E-2C45-49D4-92DA-67BF32193657}" type="sibTrans" cxnId="{C74E8542-53EF-444D-AABB-A605E4834D80}">
      <dgm:prSet/>
      <dgm:spPr/>
      <dgm:t>
        <a:bodyPr/>
        <a:lstStyle/>
        <a:p>
          <a:endParaRPr lang="en-GB"/>
        </a:p>
      </dgm:t>
    </dgm:pt>
    <dgm:pt modelId="{DE7B4C89-A411-42C7-AC5B-1A232D11C1AE}" type="pres">
      <dgm:prSet presAssocID="{C32A31C3-A3F5-5C4C-A2D7-D78851CCD7FA}" presName="cycle" presStyleCnt="0">
        <dgm:presLayoutVars>
          <dgm:dir/>
          <dgm:resizeHandles val="exact"/>
        </dgm:presLayoutVars>
      </dgm:prSet>
      <dgm:spPr/>
    </dgm:pt>
    <dgm:pt modelId="{C9179E9D-EEF1-4703-AE43-76CE30906B65}" type="pres">
      <dgm:prSet presAssocID="{D85FB691-019F-7246-8DDD-6F44436C59AF}" presName="node" presStyleLbl="node1" presStyleIdx="0" presStyleCnt="10">
        <dgm:presLayoutVars>
          <dgm:bulletEnabled val="1"/>
        </dgm:presLayoutVars>
      </dgm:prSet>
      <dgm:spPr/>
    </dgm:pt>
    <dgm:pt modelId="{0FC465AC-45BA-45A9-BC48-000913BE05D1}" type="pres">
      <dgm:prSet presAssocID="{D85FB691-019F-7246-8DDD-6F44436C59AF}" presName="spNode" presStyleCnt="0"/>
      <dgm:spPr/>
    </dgm:pt>
    <dgm:pt modelId="{9968E7EB-EB2C-4BA6-B162-8F1830BE0BE1}" type="pres">
      <dgm:prSet presAssocID="{2E8DA1CA-2FDF-1E4A-9D59-FE34069D7395}" presName="sibTrans" presStyleLbl="sibTrans1D1" presStyleIdx="0" presStyleCnt="10"/>
      <dgm:spPr/>
    </dgm:pt>
    <dgm:pt modelId="{3AD678B6-0F7A-4194-96B9-87229BDDCBE4}" type="pres">
      <dgm:prSet presAssocID="{52B1107C-5C8C-49CC-B2B6-D8A23B84A2D1}" presName="node" presStyleLbl="node1" presStyleIdx="1" presStyleCnt="10" custScaleX="157502" custScaleY="158684">
        <dgm:presLayoutVars>
          <dgm:bulletEnabled val="1"/>
        </dgm:presLayoutVars>
      </dgm:prSet>
      <dgm:spPr/>
    </dgm:pt>
    <dgm:pt modelId="{1C0029E4-7562-45CA-BC9F-BF8672FA56EF}" type="pres">
      <dgm:prSet presAssocID="{52B1107C-5C8C-49CC-B2B6-D8A23B84A2D1}" presName="spNode" presStyleCnt="0"/>
      <dgm:spPr/>
    </dgm:pt>
    <dgm:pt modelId="{13477BA1-2D76-4E1B-95A1-27F3CBC19A7B}" type="pres">
      <dgm:prSet presAssocID="{BD7A5DAD-E24A-4491-B19D-F67457D985C8}" presName="sibTrans" presStyleLbl="sibTrans1D1" presStyleIdx="1" presStyleCnt="10"/>
      <dgm:spPr/>
    </dgm:pt>
    <dgm:pt modelId="{D17A6E2B-F59F-4AA0-B7AB-165C3842CF98}" type="pres">
      <dgm:prSet presAssocID="{6BEB5A1C-E47E-4935-B5AE-E662BCC29C81}" presName="node" presStyleLbl="node1" presStyleIdx="2" presStyleCnt="10" custScaleX="147482" custScaleY="132808">
        <dgm:presLayoutVars>
          <dgm:bulletEnabled val="1"/>
        </dgm:presLayoutVars>
      </dgm:prSet>
      <dgm:spPr/>
    </dgm:pt>
    <dgm:pt modelId="{04A053F3-AEDE-4B2F-AF00-DA1CDE191E9D}" type="pres">
      <dgm:prSet presAssocID="{6BEB5A1C-E47E-4935-B5AE-E662BCC29C81}" presName="spNode" presStyleCnt="0"/>
      <dgm:spPr/>
    </dgm:pt>
    <dgm:pt modelId="{3232F525-8DFB-41A8-9972-0E86451A7060}" type="pres">
      <dgm:prSet presAssocID="{7F2A27F4-E589-4030-A8E2-E0FBB259FB13}" presName="sibTrans" presStyleLbl="sibTrans1D1" presStyleIdx="2" presStyleCnt="10"/>
      <dgm:spPr/>
    </dgm:pt>
    <dgm:pt modelId="{E5306104-E16E-4388-BF09-4D69B1139574}" type="pres">
      <dgm:prSet presAssocID="{170963D2-3D93-9348-9B8A-90D742EA022C}" presName="node" presStyleLbl="node1" presStyleIdx="3" presStyleCnt="10" custScaleX="185974" custScaleY="141261">
        <dgm:presLayoutVars>
          <dgm:bulletEnabled val="1"/>
        </dgm:presLayoutVars>
      </dgm:prSet>
      <dgm:spPr/>
    </dgm:pt>
    <dgm:pt modelId="{DA342A6B-5EDE-4F1C-B928-52A567C0C8E0}" type="pres">
      <dgm:prSet presAssocID="{170963D2-3D93-9348-9B8A-90D742EA022C}" presName="spNode" presStyleCnt="0"/>
      <dgm:spPr/>
    </dgm:pt>
    <dgm:pt modelId="{C0249D39-F59F-4FC9-8D0A-8E2EA4A9F7FE}" type="pres">
      <dgm:prSet presAssocID="{C83EEED7-01EC-E440-BCF2-58DF1D081FD5}" presName="sibTrans" presStyleLbl="sibTrans1D1" presStyleIdx="3" presStyleCnt="10"/>
      <dgm:spPr/>
    </dgm:pt>
    <dgm:pt modelId="{5DDD8A47-AEDF-4A68-9D3D-C09D887A8D30}" type="pres">
      <dgm:prSet presAssocID="{55B6555A-99FE-9D40-B55E-802C1296E536}" presName="node" presStyleLbl="node1" presStyleIdx="4" presStyleCnt="10" custScaleX="130927">
        <dgm:presLayoutVars>
          <dgm:bulletEnabled val="1"/>
        </dgm:presLayoutVars>
      </dgm:prSet>
      <dgm:spPr/>
    </dgm:pt>
    <dgm:pt modelId="{E3B0CBCC-3557-4FE7-BEA7-A3EA74484D88}" type="pres">
      <dgm:prSet presAssocID="{55B6555A-99FE-9D40-B55E-802C1296E536}" presName="spNode" presStyleCnt="0"/>
      <dgm:spPr/>
    </dgm:pt>
    <dgm:pt modelId="{A6E242D6-EFB6-4DD7-8D9C-93F09F46E710}" type="pres">
      <dgm:prSet presAssocID="{9546CF51-9540-DB4D-A5EC-BA4601F250CE}" presName="sibTrans" presStyleLbl="sibTrans1D1" presStyleIdx="4" presStyleCnt="10"/>
      <dgm:spPr/>
    </dgm:pt>
    <dgm:pt modelId="{03F2CD71-7D46-448B-9786-079246471DF0}" type="pres">
      <dgm:prSet presAssocID="{415F9B62-2B31-6A4A-BDAB-176C7CB5D14D}" presName="node" presStyleLbl="node1" presStyleIdx="5" presStyleCnt="10" custScaleX="152995">
        <dgm:presLayoutVars>
          <dgm:bulletEnabled val="1"/>
        </dgm:presLayoutVars>
      </dgm:prSet>
      <dgm:spPr/>
    </dgm:pt>
    <dgm:pt modelId="{BBA5AECC-7319-4023-AF92-800B8EF190F9}" type="pres">
      <dgm:prSet presAssocID="{415F9B62-2B31-6A4A-BDAB-176C7CB5D14D}" presName="spNode" presStyleCnt="0"/>
      <dgm:spPr/>
    </dgm:pt>
    <dgm:pt modelId="{3400833A-A224-4ED0-9FBE-DE8A4E9AA2D2}" type="pres">
      <dgm:prSet presAssocID="{ACD445CF-B9A8-104C-A595-A7FA0966C85F}" presName="sibTrans" presStyleLbl="sibTrans1D1" presStyleIdx="5" presStyleCnt="10"/>
      <dgm:spPr/>
    </dgm:pt>
    <dgm:pt modelId="{BB290953-874E-45A7-93A8-CCE2DCA73546}" type="pres">
      <dgm:prSet presAssocID="{8193E490-E7FF-41D7-BB13-46D06ECED6C2}" presName="node" presStyleLbl="node1" presStyleIdx="6" presStyleCnt="10" custScaleX="187429" custScaleY="128131" custRadScaleRad="98373" custRadScaleInc="49015">
        <dgm:presLayoutVars>
          <dgm:bulletEnabled val="1"/>
        </dgm:presLayoutVars>
      </dgm:prSet>
      <dgm:spPr/>
    </dgm:pt>
    <dgm:pt modelId="{928CD02E-9CB7-4659-B1B6-D5D2095181D7}" type="pres">
      <dgm:prSet presAssocID="{8193E490-E7FF-41D7-BB13-46D06ECED6C2}" presName="spNode" presStyleCnt="0"/>
      <dgm:spPr/>
    </dgm:pt>
    <dgm:pt modelId="{43C885A3-68DB-4587-857C-C65EADB05F67}" type="pres">
      <dgm:prSet presAssocID="{9A443B36-7BE9-43C4-B017-707AF6623387}" presName="sibTrans" presStyleLbl="sibTrans1D1" presStyleIdx="6" presStyleCnt="10"/>
      <dgm:spPr/>
    </dgm:pt>
    <dgm:pt modelId="{EE3E9C52-A70F-4B13-BFB9-AE6152C48A85}" type="pres">
      <dgm:prSet presAssocID="{1EEC02E9-A46A-42F1-AABE-23339D8DA7C4}" presName="node" presStyleLbl="node1" presStyleIdx="7" presStyleCnt="10" custScaleX="163250">
        <dgm:presLayoutVars>
          <dgm:bulletEnabled val="1"/>
        </dgm:presLayoutVars>
      </dgm:prSet>
      <dgm:spPr/>
    </dgm:pt>
    <dgm:pt modelId="{8851E313-2573-4CB9-88B3-0968CFBDD912}" type="pres">
      <dgm:prSet presAssocID="{1EEC02E9-A46A-42F1-AABE-23339D8DA7C4}" presName="spNode" presStyleCnt="0"/>
      <dgm:spPr/>
    </dgm:pt>
    <dgm:pt modelId="{446648E6-BF6F-4D86-9BC2-D48E440A5CC2}" type="pres">
      <dgm:prSet presAssocID="{BF44EFF0-D6B5-4744-91E9-4868D8536C2D}" presName="sibTrans" presStyleLbl="sibTrans1D1" presStyleIdx="7" presStyleCnt="10"/>
      <dgm:spPr/>
    </dgm:pt>
    <dgm:pt modelId="{B4363A93-E88F-4301-87F6-280D5EAE26A3}" type="pres">
      <dgm:prSet presAssocID="{19FA9ED6-AC74-44DD-B8FF-B427DD9D2471}" presName="node" presStyleLbl="node1" presStyleIdx="8" presStyleCnt="10">
        <dgm:presLayoutVars>
          <dgm:bulletEnabled val="1"/>
        </dgm:presLayoutVars>
      </dgm:prSet>
      <dgm:spPr/>
    </dgm:pt>
    <dgm:pt modelId="{BE5A7E5C-47B7-490A-BC98-A01526BF4945}" type="pres">
      <dgm:prSet presAssocID="{19FA9ED6-AC74-44DD-B8FF-B427DD9D2471}" presName="spNode" presStyleCnt="0"/>
      <dgm:spPr/>
    </dgm:pt>
    <dgm:pt modelId="{105C6C5B-0E44-435E-AC26-33ED310AD80D}" type="pres">
      <dgm:prSet presAssocID="{2F1F4069-477F-47B5-BBC2-5780C89BFC15}" presName="sibTrans" presStyleLbl="sibTrans1D1" presStyleIdx="8" presStyleCnt="10"/>
      <dgm:spPr/>
    </dgm:pt>
    <dgm:pt modelId="{5ED712E0-1D93-4DDC-AA78-898B914A46CD}" type="pres">
      <dgm:prSet presAssocID="{9F95BC58-C21C-43D6-8574-4AD9E41B6375}" presName="node" presStyleLbl="node1" presStyleIdx="9" presStyleCnt="10" custScaleX="205207" custScaleY="107695">
        <dgm:presLayoutVars>
          <dgm:bulletEnabled val="1"/>
        </dgm:presLayoutVars>
      </dgm:prSet>
      <dgm:spPr/>
    </dgm:pt>
    <dgm:pt modelId="{93F4B34A-1960-476E-A29C-B9B7F4C1B5E6}" type="pres">
      <dgm:prSet presAssocID="{9F95BC58-C21C-43D6-8574-4AD9E41B6375}" presName="spNode" presStyleCnt="0"/>
      <dgm:spPr/>
    </dgm:pt>
    <dgm:pt modelId="{B0241C20-C53E-4BF3-B3E9-A9DC426F285A}" type="pres">
      <dgm:prSet presAssocID="{50D8E48E-2C45-49D4-92DA-67BF32193657}" presName="sibTrans" presStyleLbl="sibTrans1D1" presStyleIdx="9" presStyleCnt="10"/>
      <dgm:spPr/>
    </dgm:pt>
  </dgm:ptLst>
  <dgm:cxnLst>
    <dgm:cxn modelId="{EB54FE00-9EEB-444C-B759-A9B559606066}" srcId="{C32A31C3-A3F5-5C4C-A2D7-D78851CCD7FA}" destId="{415F9B62-2B31-6A4A-BDAB-176C7CB5D14D}" srcOrd="5" destOrd="0" parTransId="{8DD1E96D-490F-9E42-A9B3-FAD16C5A98F6}" sibTransId="{ACD445CF-B9A8-104C-A595-A7FA0966C85F}"/>
    <dgm:cxn modelId="{12F68F1A-CE8B-40F6-A6FD-C1FFD9D5079B}" type="presOf" srcId="{6BEB5A1C-E47E-4935-B5AE-E662BCC29C81}" destId="{D17A6E2B-F59F-4AA0-B7AB-165C3842CF98}" srcOrd="0" destOrd="0" presId="urn:microsoft.com/office/officeart/2005/8/layout/cycle6"/>
    <dgm:cxn modelId="{634C2D1E-3C71-4777-ADA9-D261BC346980}" type="presOf" srcId="{52B1107C-5C8C-49CC-B2B6-D8A23B84A2D1}" destId="{3AD678B6-0F7A-4194-96B9-87229BDDCBE4}" srcOrd="0" destOrd="0" presId="urn:microsoft.com/office/officeart/2005/8/layout/cycle6"/>
    <dgm:cxn modelId="{78D54A23-302F-4900-BE3F-7503F48B477A}" type="presOf" srcId="{C83EEED7-01EC-E440-BCF2-58DF1D081FD5}" destId="{C0249D39-F59F-4FC9-8D0A-8E2EA4A9F7FE}" srcOrd="0" destOrd="0" presId="urn:microsoft.com/office/officeart/2005/8/layout/cycle6"/>
    <dgm:cxn modelId="{2FADB923-7061-48DF-BDE6-AC4561D9D8FE}" type="presOf" srcId="{BF44EFF0-D6B5-4744-91E9-4868D8536C2D}" destId="{446648E6-BF6F-4D86-9BC2-D48E440A5CC2}" srcOrd="0" destOrd="0" presId="urn:microsoft.com/office/officeart/2005/8/layout/cycle6"/>
    <dgm:cxn modelId="{6FC0B15F-C361-4E3B-B9CB-F56825D63707}" type="presOf" srcId="{7F2A27F4-E589-4030-A8E2-E0FBB259FB13}" destId="{3232F525-8DFB-41A8-9972-0E86451A7060}" srcOrd="0" destOrd="0" presId="urn:microsoft.com/office/officeart/2005/8/layout/cycle6"/>
    <dgm:cxn modelId="{386ECE5F-ACB8-5944-A219-8F80557C7FAA}" srcId="{C32A31C3-A3F5-5C4C-A2D7-D78851CCD7FA}" destId="{D85FB691-019F-7246-8DDD-6F44436C59AF}" srcOrd="0" destOrd="0" parTransId="{C06D8038-9D78-2949-8394-9599122E1D6E}" sibTransId="{2E8DA1CA-2FDF-1E4A-9D59-FE34069D7395}"/>
    <dgm:cxn modelId="{5C953460-DE27-4E9B-AE41-4EDDBB9163C4}" type="presOf" srcId="{170963D2-3D93-9348-9B8A-90D742EA022C}" destId="{E5306104-E16E-4388-BF09-4D69B1139574}" srcOrd="0" destOrd="0" presId="urn:microsoft.com/office/officeart/2005/8/layout/cycle6"/>
    <dgm:cxn modelId="{C74E8542-53EF-444D-AABB-A605E4834D80}" srcId="{C32A31C3-A3F5-5C4C-A2D7-D78851CCD7FA}" destId="{9F95BC58-C21C-43D6-8574-4AD9E41B6375}" srcOrd="9" destOrd="0" parTransId="{3785388F-5EE3-47AF-8D5D-F8CD9B4CD006}" sibTransId="{50D8E48E-2C45-49D4-92DA-67BF32193657}"/>
    <dgm:cxn modelId="{307DC063-7563-41D1-85DE-0DBAD3F19A98}" srcId="{C32A31C3-A3F5-5C4C-A2D7-D78851CCD7FA}" destId="{52B1107C-5C8C-49CC-B2B6-D8A23B84A2D1}" srcOrd="1" destOrd="0" parTransId="{A865484F-B52C-413A-9C24-4313B25DCC8D}" sibTransId="{BD7A5DAD-E24A-4491-B19D-F67457D985C8}"/>
    <dgm:cxn modelId="{EE32456E-18DE-194B-98C5-2B91FAFB73D2}" srcId="{C32A31C3-A3F5-5C4C-A2D7-D78851CCD7FA}" destId="{55B6555A-99FE-9D40-B55E-802C1296E536}" srcOrd="4" destOrd="0" parTransId="{867BBBEF-66AB-324E-AFDF-B93B75548AC0}" sibTransId="{9546CF51-9540-DB4D-A5EC-BA4601F250CE}"/>
    <dgm:cxn modelId="{7DD2DA74-3099-4713-A756-9F22515B4117}" type="presOf" srcId="{9546CF51-9540-DB4D-A5EC-BA4601F250CE}" destId="{A6E242D6-EFB6-4DD7-8D9C-93F09F46E710}" srcOrd="0" destOrd="0" presId="urn:microsoft.com/office/officeart/2005/8/layout/cycle6"/>
    <dgm:cxn modelId="{48300775-27EB-43F3-A0CC-C6665BAB895F}" srcId="{C32A31C3-A3F5-5C4C-A2D7-D78851CCD7FA}" destId="{1EEC02E9-A46A-42F1-AABE-23339D8DA7C4}" srcOrd="7" destOrd="0" parTransId="{BC26A077-E0DC-440D-B645-ABBDE069A07C}" sibTransId="{BF44EFF0-D6B5-4744-91E9-4868D8536C2D}"/>
    <dgm:cxn modelId="{A0A9525A-2DF4-451D-A7E6-BCC3453F655D}" type="presOf" srcId="{9A443B36-7BE9-43C4-B017-707AF6623387}" destId="{43C885A3-68DB-4587-857C-C65EADB05F67}" srcOrd="0" destOrd="0" presId="urn:microsoft.com/office/officeart/2005/8/layout/cycle6"/>
    <dgm:cxn modelId="{A4A73F7B-6C5B-4461-A035-2620A83E5942}" type="presOf" srcId="{C32A31C3-A3F5-5C4C-A2D7-D78851CCD7FA}" destId="{DE7B4C89-A411-42C7-AC5B-1A232D11C1AE}" srcOrd="0" destOrd="0" presId="urn:microsoft.com/office/officeart/2005/8/layout/cycle6"/>
    <dgm:cxn modelId="{85DEB590-29B1-41D2-A76D-35F267CF888E}" type="presOf" srcId="{D85FB691-019F-7246-8DDD-6F44436C59AF}" destId="{C9179E9D-EEF1-4703-AE43-76CE30906B65}" srcOrd="0" destOrd="0" presId="urn:microsoft.com/office/officeart/2005/8/layout/cycle6"/>
    <dgm:cxn modelId="{9472F591-EE5B-4CA3-A51E-1640F6DB9680}" type="presOf" srcId="{2F1F4069-477F-47B5-BBC2-5780C89BFC15}" destId="{105C6C5B-0E44-435E-AC26-33ED310AD80D}" srcOrd="0" destOrd="0" presId="urn:microsoft.com/office/officeart/2005/8/layout/cycle6"/>
    <dgm:cxn modelId="{254D9394-FCB6-424B-B0FC-06637FC3C95A}" type="presOf" srcId="{50D8E48E-2C45-49D4-92DA-67BF32193657}" destId="{B0241C20-C53E-4BF3-B3E9-A9DC426F285A}" srcOrd="0" destOrd="0" presId="urn:microsoft.com/office/officeart/2005/8/layout/cycle6"/>
    <dgm:cxn modelId="{2479C199-7389-4B08-94B8-0EE91A416F4C}" type="presOf" srcId="{415F9B62-2B31-6A4A-BDAB-176C7CB5D14D}" destId="{03F2CD71-7D46-448B-9786-079246471DF0}" srcOrd="0" destOrd="0" presId="urn:microsoft.com/office/officeart/2005/8/layout/cycle6"/>
    <dgm:cxn modelId="{C737ACB8-360A-4F51-A300-7D2BEFAF3087}" type="presOf" srcId="{2E8DA1CA-2FDF-1E4A-9D59-FE34069D7395}" destId="{9968E7EB-EB2C-4BA6-B162-8F1830BE0BE1}" srcOrd="0" destOrd="0" presId="urn:microsoft.com/office/officeart/2005/8/layout/cycle6"/>
    <dgm:cxn modelId="{9B5118BE-E885-4E04-BAAE-3871D79ED119}" type="presOf" srcId="{ACD445CF-B9A8-104C-A595-A7FA0966C85F}" destId="{3400833A-A224-4ED0-9FBE-DE8A4E9AA2D2}" srcOrd="0" destOrd="0" presId="urn:microsoft.com/office/officeart/2005/8/layout/cycle6"/>
    <dgm:cxn modelId="{285120BF-2C8D-42C4-A42D-E756B885122F}" type="presOf" srcId="{9F95BC58-C21C-43D6-8574-4AD9E41B6375}" destId="{5ED712E0-1D93-4DDC-AA78-898B914A46CD}" srcOrd="0" destOrd="0" presId="urn:microsoft.com/office/officeart/2005/8/layout/cycle6"/>
    <dgm:cxn modelId="{607200C3-FA7D-4547-9C7C-192639BE51BF}" srcId="{C32A31C3-A3F5-5C4C-A2D7-D78851CCD7FA}" destId="{8193E490-E7FF-41D7-BB13-46D06ECED6C2}" srcOrd="6" destOrd="0" parTransId="{B30B3C42-8DAD-46F8-8F75-65E2ABBC74DD}" sibTransId="{9A443B36-7BE9-43C4-B017-707AF6623387}"/>
    <dgm:cxn modelId="{3FA781C7-C342-4CCF-9B11-C5D4D1CA82C8}" type="presOf" srcId="{1EEC02E9-A46A-42F1-AABE-23339D8DA7C4}" destId="{EE3E9C52-A70F-4B13-BFB9-AE6152C48A85}" srcOrd="0" destOrd="0" presId="urn:microsoft.com/office/officeart/2005/8/layout/cycle6"/>
    <dgm:cxn modelId="{381DA2CC-1DBB-4984-9923-CD50F30C3888}" srcId="{C32A31C3-A3F5-5C4C-A2D7-D78851CCD7FA}" destId="{19FA9ED6-AC74-44DD-B8FF-B427DD9D2471}" srcOrd="8" destOrd="0" parTransId="{B37A3539-E2A9-4C8D-B454-B2EF198964C7}" sibTransId="{2F1F4069-477F-47B5-BBC2-5780C89BFC15}"/>
    <dgm:cxn modelId="{2D0239CE-A517-47EE-8B7A-63063DF46169}" type="presOf" srcId="{19FA9ED6-AC74-44DD-B8FF-B427DD9D2471}" destId="{B4363A93-E88F-4301-87F6-280D5EAE26A3}" srcOrd="0" destOrd="0" presId="urn:microsoft.com/office/officeart/2005/8/layout/cycle6"/>
    <dgm:cxn modelId="{3EB01AD4-0AC9-43D3-9549-A2F2D258D329}" type="presOf" srcId="{8193E490-E7FF-41D7-BB13-46D06ECED6C2}" destId="{BB290953-874E-45A7-93A8-CCE2DCA73546}" srcOrd="0" destOrd="0" presId="urn:microsoft.com/office/officeart/2005/8/layout/cycle6"/>
    <dgm:cxn modelId="{A04640DD-DF9E-43E7-9509-ABECCBA111C7}" type="presOf" srcId="{BD7A5DAD-E24A-4491-B19D-F67457D985C8}" destId="{13477BA1-2D76-4E1B-95A1-27F3CBC19A7B}" srcOrd="0" destOrd="0" presId="urn:microsoft.com/office/officeart/2005/8/layout/cycle6"/>
    <dgm:cxn modelId="{9A7721F0-FA29-4933-B1CE-0FB4009A8772}" srcId="{C32A31C3-A3F5-5C4C-A2D7-D78851CCD7FA}" destId="{6BEB5A1C-E47E-4935-B5AE-E662BCC29C81}" srcOrd="2" destOrd="0" parTransId="{1610819D-4687-495D-8DE4-637E6932062E}" sibTransId="{7F2A27F4-E589-4030-A8E2-E0FBB259FB13}"/>
    <dgm:cxn modelId="{C4AB3EF5-F8BC-46D2-88DC-0D27C5601D3B}" type="presOf" srcId="{55B6555A-99FE-9D40-B55E-802C1296E536}" destId="{5DDD8A47-AEDF-4A68-9D3D-C09D887A8D30}" srcOrd="0" destOrd="0" presId="urn:microsoft.com/office/officeart/2005/8/layout/cycle6"/>
    <dgm:cxn modelId="{450628F9-4EB2-C04F-A10D-5696EBC6ED9B}" srcId="{C32A31C3-A3F5-5C4C-A2D7-D78851CCD7FA}" destId="{170963D2-3D93-9348-9B8A-90D742EA022C}" srcOrd="3" destOrd="0" parTransId="{5D29D690-ED7B-6B48-AF13-1A0DA19A84A7}" sibTransId="{C83EEED7-01EC-E440-BCF2-58DF1D081FD5}"/>
    <dgm:cxn modelId="{CF56B81E-6214-4804-AE51-FD792D65A19A}" type="presParOf" srcId="{DE7B4C89-A411-42C7-AC5B-1A232D11C1AE}" destId="{C9179E9D-EEF1-4703-AE43-76CE30906B65}" srcOrd="0" destOrd="0" presId="urn:microsoft.com/office/officeart/2005/8/layout/cycle6"/>
    <dgm:cxn modelId="{EE379B1D-5BD5-4D4A-ACB3-1957DA19DCBE}" type="presParOf" srcId="{DE7B4C89-A411-42C7-AC5B-1A232D11C1AE}" destId="{0FC465AC-45BA-45A9-BC48-000913BE05D1}" srcOrd="1" destOrd="0" presId="urn:microsoft.com/office/officeart/2005/8/layout/cycle6"/>
    <dgm:cxn modelId="{F629E89A-BED3-47E5-899E-1A43F7432689}" type="presParOf" srcId="{DE7B4C89-A411-42C7-AC5B-1A232D11C1AE}" destId="{9968E7EB-EB2C-4BA6-B162-8F1830BE0BE1}" srcOrd="2" destOrd="0" presId="urn:microsoft.com/office/officeart/2005/8/layout/cycle6"/>
    <dgm:cxn modelId="{26CD4C04-392B-4386-AB28-6C4EBCA4505B}" type="presParOf" srcId="{DE7B4C89-A411-42C7-AC5B-1A232D11C1AE}" destId="{3AD678B6-0F7A-4194-96B9-87229BDDCBE4}" srcOrd="3" destOrd="0" presId="urn:microsoft.com/office/officeart/2005/8/layout/cycle6"/>
    <dgm:cxn modelId="{6B8AA1D3-0A66-44BF-B377-B9F053418391}" type="presParOf" srcId="{DE7B4C89-A411-42C7-AC5B-1A232D11C1AE}" destId="{1C0029E4-7562-45CA-BC9F-BF8672FA56EF}" srcOrd="4" destOrd="0" presId="urn:microsoft.com/office/officeart/2005/8/layout/cycle6"/>
    <dgm:cxn modelId="{25A41DDE-02AB-4F7E-87B8-9057BD0F4078}" type="presParOf" srcId="{DE7B4C89-A411-42C7-AC5B-1A232D11C1AE}" destId="{13477BA1-2D76-4E1B-95A1-27F3CBC19A7B}" srcOrd="5" destOrd="0" presId="urn:microsoft.com/office/officeart/2005/8/layout/cycle6"/>
    <dgm:cxn modelId="{0E7E3C29-EB50-438E-B23A-78183B6B5DD7}" type="presParOf" srcId="{DE7B4C89-A411-42C7-AC5B-1A232D11C1AE}" destId="{D17A6E2B-F59F-4AA0-B7AB-165C3842CF98}" srcOrd="6" destOrd="0" presId="urn:microsoft.com/office/officeart/2005/8/layout/cycle6"/>
    <dgm:cxn modelId="{B3C10889-746E-4CAB-9C38-A6BFD55CB708}" type="presParOf" srcId="{DE7B4C89-A411-42C7-AC5B-1A232D11C1AE}" destId="{04A053F3-AEDE-4B2F-AF00-DA1CDE191E9D}" srcOrd="7" destOrd="0" presId="urn:microsoft.com/office/officeart/2005/8/layout/cycle6"/>
    <dgm:cxn modelId="{34D44FD7-4719-4649-A509-3727B815DDCB}" type="presParOf" srcId="{DE7B4C89-A411-42C7-AC5B-1A232D11C1AE}" destId="{3232F525-8DFB-41A8-9972-0E86451A7060}" srcOrd="8" destOrd="0" presId="urn:microsoft.com/office/officeart/2005/8/layout/cycle6"/>
    <dgm:cxn modelId="{0F3167F0-149A-4811-A205-72D955EE8525}" type="presParOf" srcId="{DE7B4C89-A411-42C7-AC5B-1A232D11C1AE}" destId="{E5306104-E16E-4388-BF09-4D69B1139574}" srcOrd="9" destOrd="0" presId="urn:microsoft.com/office/officeart/2005/8/layout/cycle6"/>
    <dgm:cxn modelId="{B54EA488-545F-462B-8C08-1E2E441E1A12}" type="presParOf" srcId="{DE7B4C89-A411-42C7-AC5B-1A232D11C1AE}" destId="{DA342A6B-5EDE-4F1C-B928-52A567C0C8E0}" srcOrd="10" destOrd="0" presId="urn:microsoft.com/office/officeart/2005/8/layout/cycle6"/>
    <dgm:cxn modelId="{F683F3CF-C2C3-4E8A-972A-04B33DE63FDE}" type="presParOf" srcId="{DE7B4C89-A411-42C7-AC5B-1A232D11C1AE}" destId="{C0249D39-F59F-4FC9-8D0A-8E2EA4A9F7FE}" srcOrd="11" destOrd="0" presId="urn:microsoft.com/office/officeart/2005/8/layout/cycle6"/>
    <dgm:cxn modelId="{36C60347-06D6-41EF-BB86-05C85A1244E0}" type="presParOf" srcId="{DE7B4C89-A411-42C7-AC5B-1A232D11C1AE}" destId="{5DDD8A47-AEDF-4A68-9D3D-C09D887A8D30}" srcOrd="12" destOrd="0" presId="urn:microsoft.com/office/officeart/2005/8/layout/cycle6"/>
    <dgm:cxn modelId="{5D16276D-E1B0-4410-A844-8A4A43387F64}" type="presParOf" srcId="{DE7B4C89-A411-42C7-AC5B-1A232D11C1AE}" destId="{E3B0CBCC-3557-4FE7-BEA7-A3EA74484D88}" srcOrd="13" destOrd="0" presId="urn:microsoft.com/office/officeart/2005/8/layout/cycle6"/>
    <dgm:cxn modelId="{58C135C9-7636-4C15-9B1F-F8088FC08977}" type="presParOf" srcId="{DE7B4C89-A411-42C7-AC5B-1A232D11C1AE}" destId="{A6E242D6-EFB6-4DD7-8D9C-93F09F46E710}" srcOrd="14" destOrd="0" presId="urn:microsoft.com/office/officeart/2005/8/layout/cycle6"/>
    <dgm:cxn modelId="{B3DA3C82-011D-4A57-B0AC-50037E3EB222}" type="presParOf" srcId="{DE7B4C89-A411-42C7-AC5B-1A232D11C1AE}" destId="{03F2CD71-7D46-448B-9786-079246471DF0}" srcOrd="15" destOrd="0" presId="urn:microsoft.com/office/officeart/2005/8/layout/cycle6"/>
    <dgm:cxn modelId="{5CEB6478-9364-4352-94A7-BF613108DDA5}" type="presParOf" srcId="{DE7B4C89-A411-42C7-AC5B-1A232D11C1AE}" destId="{BBA5AECC-7319-4023-AF92-800B8EF190F9}" srcOrd="16" destOrd="0" presId="urn:microsoft.com/office/officeart/2005/8/layout/cycle6"/>
    <dgm:cxn modelId="{64715CFE-DE48-4431-BB61-1BC5CCA06D40}" type="presParOf" srcId="{DE7B4C89-A411-42C7-AC5B-1A232D11C1AE}" destId="{3400833A-A224-4ED0-9FBE-DE8A4E9AA2D2}" srcOrd="17" destOrd="0" presId="urn:microsoft.com/office/officeart/2005/8/layout/cycle6"/>
    <dgm:cxn modelId="{83DE398C-8A35-4878-9657-755669EB5675}" type="presParOf" srcId="{DE7B4C89-A411-42C7-AC5B-1A232D11C1AE}" destId="{BB290953-874E-45A7-93A8-CCE2DCA73546}" srcOrd="18" destOrd="0" presId="urn:microsoft.com/office/officeart/2005/8/layout/cycle6"/>
    <dgm:cxn modelId="{05B95C90-1CCC-4D2D-AECD-CF2E50A4A1EC}" type="presParOf" srcId="{DE7B4C89-A411-42C7-AC5B-1A232D11C1AE}" destId="{928CD02E-9CB7-4659-B1B6-D5D2095181D7}" srcOrd="19" destOrd="0" presId="urn:microsoft.com/office/officeart/2005/8/layout/cycle6"/>
    <dgm:cxn modelId="{010A22B8-F0D4-44FB-AEA9-ADE6B9AB25C4}" type="presParOf" srcId="{DE7B4C89-A411-42C7-AC5B-1A232D11C1AE}" destId="{43C885A3-68DB-4587-857C-C65EADB05F67}" srcOrd="20" destOrd="0" presId="urn:microsoft.com/office/officeart/2005/8/layout/cycle6"/>
    <dgm:cxn modelId="{37D59307-3141-45E1-9BBA-A79E423B9DB1}" type="presParOf" srcId="{DE7B4C89-A411-42C7-AC5B-1A232D11C1AE}" destId="{EE3E9C52-A70F-4B13-BFB9-AE6152C48A85}" srcOrd="21" destOrd="0" presId="urn:microsoft.com/office/officeart/2005/8/layout/cycle6"/>
    <dgm:cxn modelId="{B520E026-B7F4-40C9-BA1E-C85693140662}" type="presParOf" srcId="{DE7B4C89-A411-42C7-AC5B-1A232D11C1AE}" destId="{8851E313-2573-4CB9-88B3-0968CFBDD912}" srcOrd="22" destOrd="0" presId="urn:microsoft.com/office/officeart/2005/8/layout/cycle6"/>
    <dgm:cxn modelId="{0B429AB5-AA2F-4038-9356-D2C17E4EA2B8}" type="presParOf" srcId="{DE7B4C89-A411-42C7-AC5B-1A232D11C1AE}" destId="{446648E6-BF6F-4D86-9BC2-D48E440A5CC2}" srcOrd="23" destOrd="0" presId="urn:microsoft.com/office/officeart/2005/8/layout/cycle6"/>
    <dgm:cxn modelId="{9E70BE56-1D97-4614-A534-597BF1DB1E44}" type="presParOf" srcId="{DE7B4C89-A411-42C7-AC5B-1A232D11C1AE}" destId="{B4363A93-E88F-4301-87F6-280D5EAE26A3}" srcOrd="24" destOrd="0" presId="urn:microsoft.com/office/officeart/2005/8/layout/cycle6"/>
    <dgm:cxn modelId="{ABCEC340-D1AB-4AF3-AEAB-119E2F042F38}" type="presParOf" srcId="{DE7B4C89-A411-42C7-AC5B-1A232D11C1AE}" destId="{BE5A7E5C-47B7-490A-BC98-A01526BF4945}" srcOrd="25" destOrd="0" presId="urn:microsoft.com/office/officeart/2005/8/layout/cycle6"/>
    <dgm:cxn modelId="{19A39AE5-8649-4A85-85E5-F18AC9346444}" type="presParOf" srcId="{DE7B4C89-A411-42C7-AC5B-1A232D11C1AE}" destId="{105C6C5B-0E44-435E-AC26-33ED310AD80D}" srcOrd="26" destOrd="0" presId="urn:microsoft.com/office/officeart/2005/8/layout/cycle6"/>
    <dgm:cxn modelId="{A9DD856A-A365-4839-A6AE-B0E561C7FAAF}" type="presParOf" srcId="{DE7B4C89-A411-42C7-AC5B-1A232D11C1AE}" destId="{5ED712E0-1D93-4DDC-AA78-898B914A46CD}" srcOrd="27" destOrd="0" presId="urn:microsoft.com/office/officeart/2005/8/layout/cycle6"/>
    <dgm:cxn modelId="{0FE192F2-12D8-4335-91D8-6597CC3CB58D}" type="presParOf" srcId="{DE7B4C89-A411-42C7-AC5B-1A232D11C1AE}" destId="{93F4B34A-1960-476E-A29C-B9B7F4C1B5E6}" srcOrd="28" destOrd="0" presId="urn:microsoft.com/office/officeart/2005/8/layout/cycle6"/>
    <dgm:cxn modelId="{2EF8D6BA-2047-4CE9-8DFB-EB2BE7AD730E}" type="presParOf" srcId="{DE7B4C89-A411-42C7-AC5B-1A232D11C1AE}" destId="{B0241C20-C53E-4BF3-B3E9-A9DC426F285A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862C8D-B288-43DC-A3EA-3087FD5ADCD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177FF9E-663B-4160-B11F-4F76EDC87DDA}">
      <dgm:prSet phldrT="[Tex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Careers</a:t>
          </a:r>
        </a:p>
      </dgm:t>
    </dgm:pt>
    <dgm:pt modelId="{FA70C341-C2AB-4432-AB19-0585D5E48DDB}" type="parTrans" cxnId="{C2D6A9E3-7642-4601-AF78-3A1C7A583F78}">
      <dgm:prSet/>
      <dgm:spPr/>
      <dgm:t>
        <a:bodyPr/>
        <a:lstStyle/>
        <a:p>
          <a:endParaRPr lang="en-GB" sz="3200"/>
        </a:p>
      </dgm:t>
    </dgm:pt>
    <dgm:pt modelId="{698B3F9F-9023-4778-BCF6-A7FDD74CBA5D}" type="sibTrans" cxnId="{C2D6A9E3-7642-4601-AF78-3A1C7A583F78}">
      <dgm:prSet/>
      <dgm:spPr/>
      <dgm:t>
        <a:bodyPr/>
        <a:lstStyle/>
        <a:p>
          <a:endParaRPr lang="en-GB" sz="3200"/>
        </a:p>
      </dgm:t>
    </dgm:pt>
    <dgm:pt modelId="{1AB3615A-1512-4BCB-86EE-85FDE5E5E4DB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International</a:t>
          </a:r>
        </a:p>
      </dgm:t>
    </dgm:pt>
    <dgm:pt modelId="{01A3D0DE-48C0-4A9F-BCF0-E1D617A5DA1D}" type="parTrans" cxnId="{DA09EDA1-418D-4A16-8411-8E223863D69D}">
      <dgm:prSet custT="1"/>
      <dgm:spPr/>
      <dgm:t>
        <a:bodyPr/>
        <a:lstStyle/>
        <a:p>
          <a:endParaRPr lang="en-GB" sz="900"/>
        </a:p>
      </dgm:t>
    </dgm:pt>
    <dgm:pt modelId="{36E21AEF-CEE9-49FE-BB56-CC8C6CD35A2B}" type="sibTrans" cxnId="{DA09EDA1-418D-4A16-8411-8E223863D69D}">
      <dgm:prSet/>
      <dgm:spPr/>
      <dgm:t>
        <a:bodyPr/>
        <a:lstStyle/>
        <a:p>
          <a:endParaRPr lang="en-GB" sz="3200"/>
        </a:p>
      </dgm:t>
    </dgm:pt>
    <dgm:pt modelId="{56124258-D0ED-4C69-B6D1-89E4DDB40A53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Sport</a:t>
          </a:r>
        </a:p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Dev.</a:t>
          </a:r>
        </a:p>
      </dgm:t>
    </dgm:pt>
    <dgm:pt modelId="{38B7DAB1-9711-4CD7-B0BA-061EF7D32527}" type="parTrans" cxnId="{93A060F9-1AB6-4613-A0C1-46DF108BD2C0}">
      <dgm:prSet custT="1"/>
      <dgm:spPr/>
      <dgm:t>
        <a:bodyPr/>
        <a:lstStyle/>
        <a:p>
          <a:endParaRPr lang="en-GB" sz="900"/>
        </a:p>
      </dgm:t>
    </dgm:pt>
    <dgm:pt modelId="{7EBB1476-5CF7-4395-9A09-ECE278837E56}" type="sibTrans" cxnId="{93A060F9-1AB6-4613-A0C1-46DF108BD2C0}">
      <dgm:prSet/>
      <dgm:spPr/>
      <dgm:t>
        <a:bodyPr/>
        <a:lstStyle/>
        <a:p>
          <a:endParaRPr lang="en-GB" sz="3200"/>
        </a:p>
      </dgm:t>
    </dgm:pt>
    <dgm:pt modelId="{0BDCE872-3CE9-4632-90E2-0FF909A51B5C}">
      <dgm:prSet phldrT="[Text]" custT="1"/>
      <dgm:spPr/>
      <dgm:t>
        <a:bodyPr/>
        <a:lstStyle/>
        <a:p>
          <a:r>
            <a:rPr lang="en-GB" sz="1100" b="0" cap="none" spc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NGB’s</a:t>
          </a:r>
          <a:endParaRPr lang="en-GB" sz="1100" b="0" cap="none" spc="0" dirty="0"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DD14569-1446-43D5-99BA-2D38E7FC1113}" type="parTrans" cxnId="{AA006695-0840-4857-9C5B-872075373E17}">
      <dgm:prSet/>
      <dgm:spPr/>
      <dgm:t>
        <a:bodyPr/>
        <a:lstStyle/>
        <a:p>
          <a:endParaRPr lang="en-GB"/>
        </a:p>
      </dgm:t>
    </dgm:pt>
    <dgm:pt modelId="{9B79BF5E-12CB-42F0-ABF6-1730F45799AF}" type="sibTrans" cxnId="{AA006695-0840-4857-9C5B-872075373E17}">
      <dgm:prSet/>
      <dgm:spPr/>
      <dgm:t>
        <a:bodyPr/>
        <a:lstStyle/>
        <a:p>
          <a:endParaRPr lang="en-GB"/>
        </a:p>
      </dgm:t>
    </dgm:pt>
    <dgm:pt modelId="{2EC794DE-7036-4FD9-BEAE-117D0F94E051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Post grad study </a:t>
          </a:r>
        </a:p>
      </dgm:t>
    </dgm:pt>
    <dgm:pt modelId="{A6CEAAF6-95F3-4327-9467-CD91DB2D7204}" type="parTrans" cxnId="{00BD44E6-6EF5-4311-9B4F-7F9EBECE2B2C}">
      <dgm:prSet/>
      <dgm:spPr/>
      <dgm:t>
        <a:bodyPr/>
        <a:lstStyle/>
        <a:p>
          <a:endParaRPr lang="en-GB"/>
        </a:p>
      </dgm:t>
    </dgm:pt>
    <dgm:pt modelId="{88F5F382-8A00-47B7-AB12-EF67D526C3DE}" type="sibTrans" cxnId="{00BD44E6-6EF5-4311-9B4F-7F9EBECE2B2C}">
      <dgm:prSet/>
      <dgm:spPr/>
      <dgm:t>
        <a:bodyPr/>
        <a:lstStyle/>
        <a:p>
          <a:endParaRPr lang="en-GB"/>
        </a:p>
      </dgm:t>
    </dgm:pt>
    <dgm:pt modelId="{64C40AFD-601C-42D5-AC47-8560C96602C9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Public Sector agencies</a:t>
          </a:r>
        </a:p>
      </dgm:t>
    </dgm:pt>
    <dgm:pt modelId="{9C1B3165-761F-4D00-A2FB-E1B8789420E9}" type="parTrans" cxnId="{0C56A90C-9DFF-4460-A3FC-9ACAD28915DC}">
      <dgm:prSet/>
      <dgm:spPr/>
      <dgm:t>
        <a:bodyPr/>
        <a:lstStyle/>
        <a:p>
          <a:endParaRPr lang="en-GB"/>
        </a:p>
      </dgm:t>
    </dgm:pt>
    <dgm:pt modelId="{C05CDA2C-DC20-43DC-97F0-BF2CB28BEC8D}" type="sibTrans" cxnId="{0C56A90C-9DFF-4460-A3FC-9ACAD28915DC}">
      <dgm:prSet/>
      <dgm:spPr/>
      <dgm:t>
        <a:bodyPr/>
        <a:lstStyle/>
        <a:p>
          <a:endParaRPr lang="en-GB"/>
        </a:p>
      </dgm:t>
    </dgm:pt>
    <dgm:pt modelId="{AC4940B7-7A2C-4B06-9EB4-5B260B2356C7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Sport Man.</a:t>
          </a:r>
        </a:p>
      </dgm:t>
    </dgm:pt>
    <dgm:pt modelId="{9BDEBE8C-7260-4FD1-8A1A-2C2AAA2F7049}" type="parTrans" cxnId="{A08A4D88-EC39-4679-888A-98384BBAAC00}">
      <dgm:prSet/>
      <dgm:spPr/>
      <dgm:t>
        <a:bodyPr/>
        <a:lstStyle/>
        <a:p>
          <a:endParaRPr lang="en-GB"/>
        </a:p>
      </dgm:t>
    </dgm:pt>
    <dgm:pt modelId="{DE8D53B7-B1C9-4B8B-B848-BC18ACFE5338}" type="sibTrans" cxnId="{A08A4D88-EC39-4679-888A-98384BBAAC00}">
      <dgm:prSet/>
      <dgm:spPr/>
      <dgm:t>
        <a:bodyPr/>
        <a:lstStyle/>
        <a:p>
          <a:endParaRPr lang="en-GB"/>
        </a:p>
      </dgm:t>
    </dgm:pt>
    <dgm:pt modelId="{119415FD-32F0-4BCF-8800-A0CA9C33D987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Facility Man. </a:t>
          </a:r>
        </a:p>
      </dgm:t>
    </dgm:pt>
    <dgm:pt modelId="{8E961A7E-C3CC-4600-B39F-619DF19093E1}" type="parTrans" cxnId="{A447F60F-9958-43CB-ADC0-664846C50844}">
      <dgm:prSet/>
      <dgm:spPr/>
      <dgm:t>
        <a:bodyPr/>
        <a:lstStyle/>
        <a:p>
          <a:endParaRPr lang="en-GB"/>
        </a:p>
      </dgm:t>
    </dgm:pt>
    <dgm:pt modelId="{4376B016-6616-47F3-9650-D73CD21DCB3C}" type="sibTrans" cxnId="{A447F60F-9958-43CB-ADC0-664846C50844}">
      <dgm:prSet/>
      <dgm:spPr/>
      <dgm:t>
        <a:bodyPr/>
        <a:lstStyle/>
        <a:p>
          <a:endParaRPr lang="en-GB"/>
        </a:p>
      </dgm:t>
    </dgm:pt>
    <dgm:pt modelId="{484B4E6C-64B3-4881-8A2C-A9D4EE638B87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Event Man. </a:t>
          </a:r>
        </a:p>
      </dgm:t>
    </dgm:pt>
    <dgm:pt modelId="{E8C81C52-5212-4170-A58C-34304E42A369}" type="parTrans" cxnId="{2109E83E-34C7-4A18-AF4F-73C0AD5BA194}">
      <dgm:prSet/>
      <dgm:spPr/>
      <dgm:t>
        <a:bodyPr/>
        <a:lstStyle/>
        <a:p>
          <a:endParaRPr lang="en-GB"/>
        </a:p>
      </dgm:t>
    </dgm:pt>
    <dgm:pt modelId="{0EE5340C-624D-4BB9-B3F0-EF4696659C49}" type="sibTrans" cxnId="{2109E83E-34C7-4A18-AF4F-73C0AD5BA194}">
      <dgm:prSet/>
      <dgm:spPr/>
      <dgm:t>
        <a:bodyPr/>
        <a:lstStyle/>
        <a:p>
          <a:endParaRPr lang="en-GB"/>
        </a:p>
      </dgm:t>
    </dgm:pt>
    <dgm:pt modelId="{EF77B8AC-5E05-498B-B879-06B7ED2C473E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Marketing &amp; </a:t>
          </a:r>
          <a:r>
            <a:rPr lang="en-GB" sz="1100" b="0" cap="none" spc="0" dirty="0" err="1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comms</a:t>
          </a:r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. </a:t>
          </a:r>
        </a:p>
      </dgm:t>
    </dgm:pt>
    <dgm:pt modelId="{56AD348E-A5C9-4278-AD66-1B0E9370B919}" type="parTrans" cxnId="{20A5F3DD-D4A7-4077-87D9-580B964BF8BB}">
      <dgm:prSet/>
      <dgm:spPr/>
      <dgm:t>
        <a:bodyPr/>
        <a:lstStyle/>
        <a:p>
          <a:endParaRPr lang="en-GB"/>
        </a:p>
      </dgm:t>
    </dgm:pt>
    <dgm:pt modelId="{0220C353-690B-4F51-B62E-3F9C0E148E82}" type="sibTrans" cxnId="{20A5F3DD-D4A7-4077-87D9-580B964BF8BB}">
      <dgm:prSet/>
      <dgm:spPr/>
      <dgm:t>
        <a:bodyPr/>
        <a:lstStyle/>
        <a:p>
          <a:endParaRPr lang="en-GB"/>
        </a:p>
      </dgm:t>
    </dgm:pt>
    <dgm:pt modelId="{DCF30AD9-8694-4717-ADA6-A081714278E2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Prof Sports</a:t>
          </a:r>
        </a:p>
      </dgm:t>
    </dgm:pt>
    <dgm:pt modelId="{BE276ADB-2163-4FB9-B1A1-7BE2F26BF472}" type="parTrans" cxnId="{519E3D20-FF81-42FF-BB40-6FB45E6D49BE}">
      <dgm:prSet/>
      <dgm:spPr/>
      <dgm:t>
        <a:bodyPr/>
        <a:lstStyle/>
        <a:p>
          <a:endParaRPr lang="en-GB"/>
        </a:p>
      </dgm:t>
    </dgm:pt>
    <dgm:pt modelId="{966506C8-CBDC-4252-9A20-95F24A9CEF05}" type="sibTrans" cxnId="{519E3D20-FF81-42FF-BB40-6FB45E6D49BE}">
      <dgm:prSet/>
      <dgm:spPr/>
      <dgm:t>
        <a:bodyPr/>
        <a:lstStyle/>
        <a:p>
          <a:endParaRPr lang="en-GB"/>
        </a:p>
      </dgm:t>
    </dgm:pt>
    <dgm:pt modelId="{7227B822-380D-469A-8442-92186E941B1F}">
      <dgm:prSet phldrT="[Text]" custT="1"/>
      <dgm:spPr/>
      <dgm:t>
        <a:bodyPr/>
        <a:lstStyle/>
        <a:p>
          <a:r>
            <a:rPr lang="en-GB" sz="1100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Third sector SM</a:t>
          </a:r>
        </a:p>
      </dgm:t>
    </dgm:pt>
    <dgm:pt modelId="{C89590E3-78B9-49A0-B31F-E3B8C22D4A51}" type="parTrans" cxnId="{D53B84CB-0CF8-423E-BDE9-3ABE98538C7B}">
      <dgm:prSet/>
      <dgm:spPr/>
      <dgm:t>
        <a:bodyPr/>
        <a:lstStyle/>
        <a:p>
          <a:endParaRPr lang="en-GB"/>
        </a:p>
      </dgm:t>
    </dgm:pt>
    <dgm:pt modelId="{DA264F67-E59F-4656-A3AF-5D6AB2D963D9}" type="sibTrans" cxnId="{D53B84CB-0CF8-423E-BDE9-3ABE98538C7B}">
      <dgm:prSet/>
      <dgm:spPr/>
      <dgm:t>
        <a:bodyPr/>
        <a:lstStyle/>
        <a:p>
          <a:endParaRPr lang="en-GB"/>
        </a:p>
      </dgm:t>
    </dgm:pt>
    <dgm:pt modelId="{9EA3CD56-6E3B-4250-A041-B158DDF7A275}" type="pres">
      <dgm:prSet presAssocID="{2B862C8D-B288-43DC-A3EA-3087FD5ADCD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A3FC75-AC63-4389-8192-AE897B050708}" type="pres">
      <dgm:prSet presAssocID="{8177FF9E-663B-4160-B11F-4F76EDC87DDA}" presName="centerShape" presStyleLbl="node0" presStyleIdx="0" presStyleCnt="1" custScaleX="171061" custScaleY="132885"/>
      <dgm:spPr/>
    </dgm:pt>
    <dgm:pt modelId="{2EEFF60A-7A56-41BD-AF92-623879C5AD86}" type="pres">
      <dgm:prSet presAssocID="{9BDEBE8C-7260-4FD1-8A1A-2C2AAA2F7049}" presName="Name9" presStyleLbl="parChTrans1D2" presStyleIdx="0" presStyleCnt="11"/>
      <dgm:spPr/>
    </dgm:pt>
    <dgm:pt modelId="{4397733A-8A9A-4EEC-8F50-444B1B90A720}" type="pres">
      <dgm:prSet presAssocID="{9BDEBE8C-7260-4FD1-8A1A-2C2AAA2F7049}" presName="connTx" presStyleLbl="parChTrans1D2" presStyleIdx="0" presStyleCnt="11"/>
      <dgm:spPr/>
    </dgm:pt>
    <dgm:pt modelId="{E9337995-767A-4F6A-9D19-0907C3C5781C}" type="pres">
      <dgm:prSet presAssocID="{AC4940B7-7A2C-4B06-9EB4-5B260B2356C7}" presName="node" presStyleLbl="node1" presStyleIdx="0" presStyleCnt="11">
        <dgm:presLayoutVars>
          <dgm:bulletEnabled val="1"/>
        </dgm:presLayoutVars>
      </dgm:prSet>
      <dgm:spPr/>
    </dgm:pt>
    <dgm:pt modelId="{BE25182E-8718-41C9-8C88-52C7DE3C99EF}" type="pres">
      <dgm:prSet presAssocID="{38B7DAB1-9711-4CD7-B0BA-061EF7D32527}" presName="Name9" presStyleLbl="parChTrans1D2" presStyleIdx="1" presStyleCnt="11"/>
      <dgm:spPr/>
    </dgm:pt>
    <dgm:pt modelId="{C0A6BFEC-7491-4FDB-9A46-A25AAAB08877}" type="pres">
      <dgm:prSet presAssocID="{38B7DAB1-9711-4CD7-B0BA-061EF7D32527}" presName="connTx" presStyleLbl="parChTrans1D2" presStyleIdx="1" presStyleCnt="11"/>
      <dgm:spPr/>
    </dgm:pt>
    <dgm:pt modelId="{732EBB9F-8429-41B6-9552-12E9A1A69A2E}" type="pres">
      <dgm:prSet presAssocID="{56124258-D0ED-4C69-B6D1-89E4DDB40A53}" presName="node" presStyleLbl="node1" presStyleIdx="1" presStyleCnt="11" custScaleX="121472" custScaleY="121239">
        <dgm:presLayoutVars>
          <dgm:bulletEnabled val="1"/>
        </dgm:presLayoutVars>
      </dgm:prSet>
      <dgm:spPr/>
    </dgm:pt>
    <dgm:pt modelId="{25EEF1A4-2ED3-47D8-919B-7F2416642A39}" type="pres">
      <dgm:prSet presAssocID="{8E961A7E-C3CC-4600-B39F-619DF19093E1}" presName="Name9" presStyleLbl="parChTrans1D2" presStyleIdx="2" presStyleCnt="11"/>
      <dgm:spPr/>
    </dgm:pt>
    <dgm:pt modelId="{7DAE06A7-A4F8-48D6-B4A8-FF9C63647344}" type="pres">
      <dgm:prSet presAssocID="{8E961A7E-C3CC-4600-B39F-619DF19093E1}" presName="connTx" presStyleLbl="parChTrans1D2" presStyleIdx="2" presStyleCnt="11"/>
      <dgm:spPr/>
    </dgm:pt>
    <dgm:pt modelId="{8D9BF784-FC2E-44ED-9EAD-9443CCCE30A3}" type="pres">
      <dgm:prSet presAssocID="{119415FD-32F0-4BCF-8800-A0CA9C33D987}" presName="node" presStyleLbl="node1" presStyleIdx="2" presStyleCnt="11">
        <dgm:presLayoutVars>
          <dgm:bulletEnabled val="1"/>
        </dgm:presLayoutVars>
      </dgm:prSet>
      <dgm:spPr/>
    </dgm:pt>
    <dgm:pt modelId="{392190CE-3FCF-49D3-9FE3-0B7F89EB9DF7}" type="pres">
      <dgm:prSet presAssocID="{E8C81C52-5212-4170-A58C-34304E42A369}" presName="Name9" presStyleLbl="parChTrans1D2" presStyleIdx="3" presStyleCnt="11"/>
      <dgm:spPr/>
    </dgm:pt>
    <dgm:pt modelId="{92C418F1-A2B7-4774-AA02-4E1BC5902DCC}" type="pres">
      <dgm:prSet presAssocID="{E8C81C52-5212-4170-A58C-34304E42A369}" presName="connTx" presStyleLbl="parChTrans1D2" presStyleIdx="3" presStyleCnt="11"/>
      <dgm:spPr/>
    </dgm:pt>
    <dgm:pt modelId="{4B2FEE5B-EE0C-4989-AEC8-6B5E31C20CD9}" type="pres">
      <dgm:prSet presAssocID="{484B4E6C-64B3-4881-8A2C-A9D4EE638B87}" presName="node" presStyleLbl="node1" presStyleIdx="3" presStyleCnt="11">
        <dgm:presLayoutVars>
          <dgm:bulletEnabled val="1"/>
        </dgm:presLayoutVars>
      </dgm:prSet>
      <dgm:spPr/>
    </dgm:pt>
    <dgm:pt modelId="{3D32277A-9EE2-4536-AB4F-1CBDF8B57A37}" type="pres">
      <dgm:prSet presAssocID="{56AD348E-A5C9-4278-AD66-1B0E9370B919}" presName="Name9" presStyleLbl="parChTrans1D2" presStyleIdx="4" presStyleCnt="11"/>
      <dgm:spPr/>
    </dgm:pt>
    <dgm:pt modelId="{E59F6E76-7F81-4A92-90AC-66BEB53C94DE}" type="pres">
      <dgm:prSet presAssocID="{56AD348E-A5C9-4278-AD66-1B0E9370B919}" presName="connTx" presStyleLbl="parChTrans1D2" presStyleIdx="4" presStyleCnt="11"/>
      <dgm:spPr/>
    </dgm:pt>
    <dgm:pt modelId="{4D5F29F7-D024-4563-A869-8F118EAC8CD9}" type="pres">
      <dgm:prSet presAssocID="{EF77B8AC-5E05-498B-B879-06B7ED2C473E}" presName="node" presStyleLbl="node1" presStyleIdx="4" presStyleCnt="11" custScaleX="114863" custScaleY="131020">
        <dgm:presLayoutVars>
          <dgm:bulletEnabled val="1"/>
        </dgm:presLayoutVars>
      </dgm:prSet>
      <dgm:spPr/>
    </dgm:pt>
    <dgm:pt modelId="{A897A301-EA4E-4A3B-95E2-5C9CA54E42AE}" type="pres">
      <dgm:prSet presAssocID="{FDD14569-1446-43D5-99BA-2D38E7FC1113}" presName="Name9" presStyleLbl="parChTrans1D2" presStyleIdx="5" presStyleCnt="11"/>
      <dgm:spPr/>
    </dgm:pt>
    <dgm:pt modelId="{222AD64E-2354-4877-8F4B-F0161A38C2B8}" type="pres">
      <dgm:prSet presAssocID="{FDD14569-1446-43D5-99BA-2D38E7FC1113}" presName="connTx" presStyleLbl="parChTrans1D2" presStyleIdx="5" presStyleCnt="11"/>
      <dgm:spPr/>
    </dgm:pt>
    <dgm:pt modelId="{60313477-B387-4C01-A6DE-E743F4A69DF7}" type="pres">
      <dgm:prSet presAssocID="{0BDCE872-3CE9-4632-90E2-0FF909A51B5C}" presName="node" presStyleLbl="node1" presStyleIdx="5" presStyleCnt="11">
        <dgm:presLayoutVars>
          <dgm:bulletEnabled val="1"/>
        </dgm:presLayoutVars>
      </dgm:prSet>
      <dgm:spPr/>
    </dgm:pt>
    <dgm:pt modelId="{B1B8B410-2E8C-4849-BB88-27A9AB8BE57D}" type="pres">
      <dgm:prSet presAssocID="{01A3D0DE-48C0-4A9F-BCF0-E1D617A5DA1D}" presName="Name9" presStyleLbl="parChTrans1D2" presStyleIdx="6" presStyleCnt="11"/>
      <dgm:spPr/>
    </dgm:pt>
    <dgm:pt modelId="{09AC820F-EDE1-4607-A077-312DA59F6219}" type="pres">
      <dgm:prSet presAssocID="{01A3D0DE-48C0-4A9F-BCF0-E1D617A5DA1D}" presName="connTx" presStyleLbl="parChTrans1D2" presStyleIdx="6" presStyleCnt="11"/>
      <dgm:spPr/>
    </dgm:pt>
    <dgm:pt modelId="{4345DA98-A14A-4986-8D3F-654CCE20178A}" type="pres">
      <dgm:prSet presAssocID="{1AB3615A-1512-4BCB-86EE-85FDE5E5E4DB}" presName="node" presStyleLbl="node1" presStyleIdx="6" presStyleCnt="11" custScaleX="123784" custScaleY="121239">
        <dgm:presLayoutVars>
          <dgm:bulletEnabled val="1"/>
        </dgm:presLayoutVars>
      </dgm:prSet>
      <dgm:spPr/>
    </dgm:pt>
    <dgm:pt modelId="{9E3B5B9F-9FFC-4707-A9BD-C9C2071B4FAD}" type="pres">
      <dgm:prSet presAssocID="{BE276ADB-2163-4FB9-B1A1-7BE2F26BF472}" presName="Name9" presStyleLbl="parChTrans1D2" presStyleIdx="7" presStyleCnt="11"/>
      <dgm:spPr/>
    </dgm:pt>
    <dgm:pt modelId="{15894AFF-B1CD-4C9B-8F3E-F52AD0439AF0}" type="pres">
      <dgm:prSet presAssocID="{BE276ADB-2163-4FB9-B1A1-7BE2F26BF472}" presName="connTx" presStyleLbl="parChTrans1D2" presStyleIdx="7" presStyleCnt="11"/>
      <dgm:spPr/>
    </dgm:pt>
    <dgm:pt modelId="{152797B3-F7B8-4DD3-B1D2-D9496F6D7F67}" type="pres">
      <dgm:prSet presAssocID="{DCF30AD9-8694-4717-ADA6-A081714278E2}" presName="node" presStyleLbl="node1" presStyleIdx="7" presStyleCnt="11">
        <dgm:presLayoutVars>
          <dgm:bulletEnabled val="1"/>
        </dgm:presLayoutVars>
      </dgm:prSet>
      <dgm:spPr/>
    </dgm:pt>
    <dgm:pt modelId="{88094620-04C9-487B-9A87-E74F52D28D98}" type="pres">
      <dgm:prSet presAssocID="{C89590E3-78B9-49A0-B31F-E3B8C22D4A51}" presName="Name9" presStyleLbl="parChTrans1D2" presStyleIdx="8" presStyleCnt="11"/>
      <dgm:spPr/>
    </dgm:pt>
    <dgm:pt modelId="{4C92E90D-FC43-40C5-8F8C-8074EA1C57C2}" type="pres">
      <dgm:prSet presAssocID="{C89590E3-78B9-49A0-B31F-E3B8C22D4A51}" presName="connTx" presStyleLbl="parChTrans1D2" presStyleIdx="8" presStyleCnt="11"/>
      <dgm:spPr/>
    </dgm:pt>
    <dgm:pt modelId="{DB4CDD95-3FC9-489D-A500-A0D376318488}" type="pres">
      <dgm:prSet presAssocID="{7227B822-380D-469A-8442-92186E941B1F}" presName="node" presStyleLbl="node1" presStyleIdx="8" presStyleCnt="11">
        <dgm:presLayoutVars>
          <dgm:bulletEnabled val="1"/>
        </dgm:presLayoutVars>
      </dgm:prSet>
      <dgm:spPr/>
    </dgm:pt>
    <dgm:pt modelId="{AB2DC433-7982-4F95-A8BA-421B134E6660}" type="pres">
      <dgm:prSet presAssocID="{A6CEAAF6-95F3-4327-9467-CD91DB2D7204}" presName="Name9" presStyleLbl="parChTrans1D2" presStyleIdx="9" presStyleCnt="11"/>
      <dgm:spPr/>
    </dgm:pt>
    <dgm:pt modelId="{8E52082E-A668-4688-853A-5247BF56BC8D}" type="pres">
      <dgm:prSet presAssocID="{A6CEAAF6-95F3-4327-9467-CD91DB2D7204}" presName="connTx" presStyleLbl="parChTrans1D2" presStyleIdx="9" presStyleCnt="11"/>
      <dgm:spPr/>
    </dgm:pt>
    <dgm:pt modelId="{646CCBE0-E14C-497C-BFD5-DE819D1980BF}" type="pres">
      <dgm:prSet presAssocID="{2EC794DE-7036-4FD9-BEAE-117D0F94E051}" presName="node" presStyleLbl="node1" presStyleIdx="9" presStyleCnt="11">
        <dgm:presLayoutVars>
          <dgm:bulletEnabled val="1"/>
        </dgm:presLayoutVars>
      </dgm:prSet>
      <dgm:spPr/>
    </dgm:pt>
    <dgm:pt modelId="{D6A00DE7-383B-4ACD-A146-16A6CCD9102D}" type="pres">
      <dgm:prSet presAssocID="{9C1B3165-761F-4D00-A2FB-E1B8789420E9}" presName="Name9" presStyleLbl="parChTrans1D2" presStyleIdx="10" presStyleCnt="11"/>
      <dgm:spPr/>
    </dgm:pt>
    <dgm:pt modelId="{BE970ACE-293F-418F-97FC-A73C85EF7AD5}" type="pres">
      <dgm:prSet presAssocID="{9C1B3165-761F-4D00-A2FB-E1B8789420E9}" presName="connTx" presStyleLbl="parChTrans1D2" presStyleIdx="10" presStyleCnt="11"/>
      <dgm:spPr/>
    </dgm:pt>
    <dgm:pt modelId="{DB56D190-7B80-40D8-876C-C37032AAE2C5}" type="pres">
      <dgm:prSet presAssocID="{64C40AFD-601C-42D5-AC47-8560C96602C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9755B04-FB66-43A5-8E6B-A1081BF48687}" type="presOf" srcId="{C89590E3-78B9-49A0-B31F-E3B8C22D4A51}" destId="{88094620-04C9-487B-9A87-E74F52D28D98}" srcOrd="0" destOrd="0" presId="urn:microsoft.com/office/officeart/2005/8/layout/radial1"/>
    <dgm:cxn modelId="{0C56A90C-9DFF-4460-A3FC-9ACAD28915DC}" srcId="{8177FF9E-663B-4160-B11F-4F76EDC87DDA}" destId="{64C40AFD-601C-42D5-AC47-8560C96602C9}" srcOrd="10" destOrd="0" parTransId="{9C1B3165-761F-4D00-A2FB-E1B8789420E9}" sibTransId="{C05CDA2C-DC20-43DC-97F0-BF2CB28BEC8D}"/>
    <dgm:cxn modelId="{2109740E-10F6-491C-87F8-CDB9891C2426}" type="presOf" srcId="{38B7DAB1-9711-4CD7-B0BA-061EF7D32527}" destId="{C0A6BFEC-7491-4FDB-9A46-A25AAAB08877}" srcOrd="1" destOrd="0" presId="urn:microsoft.com/office/officeart/2005/8/layout/radial1"/>
    <dgm:cxn modelId="{A447F60F-9958-43CB-ADC0-664846C50844}" srcId="{8177FF9E-663B-4160-B11F-4F76EDC87DDA}" destId="{119415FD-32F0-4BCF-8800-A0CA9C33D987}" srcOrd="2" destOrd="0" parTransId="{8E961A7E-C3CC-4600-B39F-619DF19093E1}" sibTransId="{4376B016-6616-47F3-9650-D73CD21DCB3C}"/>
    <dgm:cxn modelId="{D9941014-97CE-4154-BBA0-2ECB788A14D4}" type="presOf" srcId="{A6CEAAF6-95F3-4327-9467-CD91DB2D7204}" destId="{8E52082E-A668-4688-853A-5247BF56BC8D}" srcOrd="1" destOrd="0" presId="urn:microsoft.com/office/officeart/2005/8/layout/radial1"/>
    <dgm:cxn modelId="{18B5031E-598A-49D5-AF12-552FF73A099E}" type="presOf" srcId="{EF77B8AC-5E05-498B-B879-06B7ED2C473E}" destId="{4D5F29F7-D024-4563-A869-8F118EAC8CD9}" srcOrd="0" destOrd="0" presId="urn:microsoft.com/office/officeart/2005/8/layout/radial1"/>
    <dgm:cxn modelId="{8385401E-082C-4639-96B4-AD9CDDFAA23C}" type="presOf" srcId="{1AB3615A-1512-4BCB-86EE-85FDE5E5E4DB}" destId="{4345DA98-A14A-4986-8D3F-654CCE20178A}" srcOrd="0" destOrd="0" presId="urn:microsoft.com/office/officeart/2005/8/layout/radial1"/>
    <dgm:cxn modelId="{519E3D20-FF81-42FF-BB40-6FB45E6D49BE}" srcId="{8177FF9E-663B-4160-B11F-4F76EDC87DDA}" destId="{DCF30AD9-8694-4717-ADA6-A081714278E2}" srcOrd="7" destOrd="0" parTransId="{BE276ADB-2163-4FB9-B1A1-7BE2F26BF472}" sibTransId="{966506C8-CBDC-4252-9A20-95F24A9CEF05}"/>
    <dgm:cxn modelId="{38F5FC25-0B6A-4AE4-ABCE-2409609262C7}" type="presOf" srcId="{8177FF9E-663B-4160-B11F-4F76EDC87DDA}" destId="{86A3FC75-AC63-4389-8192-AE897B050708}" srcOrd="0" destOrd="0" presId="urn:microsoft.com/office/officeart/2005/8/layout/radial1"/>
    <dgm:cxn modelId="{F862BF2F-3538-4603-AEE6-33D9D96545C5}" type="presOf" srcId="{BE276ADB-2163-4FB9-B1A1-7BE2F26BF472}" destId="{9E3B5B9F-9FFC-4707-A9BD-C9C2071B4FAD}" srcOrd="0" destOrd="0" presId="urn:microsoft.com/office/officeart/2005/8/layout/radial1"/>
    <dgm:cxn modelId="{2109E83E-34C7-4A18-AF4F-73C0AD5BA194}" srcId="{8177FF9E-663B-4160-B11F-4F76EDC87DDA}" destId="{484B4E6C-64B3-4881-8A2C-A9D4EE638B87}" srcOrd="3" destOrd="0" parTransId="{E8C81C52-5212-4170-A58C-34304E42A369}" sibTransId="{0EE5340C-624D-4BB9-B3F0-EF4696659C49}"/>
    <dgm:cxn modelId="{326EEF40-4AD3-4DB2-9555-0BA5CF197B60}" type="presOf" srcId="{2B862C8D-B288-43DC-A3EA-3087FD5ADCDB}" destId="{9EA3CD56-6E3B-4250-A041-B158DDF7A275}" srcOrd="0" destOrd="0" presId="urn:microsoft.com/office/officeart/2005/8/layout/radial1"/>
    <dgm:cxn modelId="{248B8441-21E3-4B0B-9A9C-EAFEF6CBD6EF}" type="presOf" srcId="{9BDEBE8C-7260-4FD1-8A1A-2C2AAA2F7049}" destId="{2EEFF60A-7A56-41BD-AF92-623879C5AD86}" srcOrd="0" destOrd="0" presId="urn:microsoft.com/office/officeart/2005/8/layout/radial1"/>
    <dgm:cxn modelId="{7F7E1564-5FF6-474E-87FF-F1A69B194F8D}" type="presOf" srcId="{0BDCE872-3CE9-4632-90E2-0FF909A51B5C}" destId="{60313477-B387-4C01-A6DE-E743F4A69DF7}" srcOrd="0" destOrd="0" presId="urn:microsoft.com/office/officeart/2005/8/layout/radial1"/>
    <dgm:cxn modelId="{774A2C66-2C23-4F2E-A3E7-1BC35E444723}" type="presOf" srcId="{64C40AFD-601C-42D5-AC47-8560C96602C9}" destId="{DB56D190-7B80-40D8-876C-C37032AAE2C5}" srcOrd="0" destOrd="0" presId="urn:microsoft.com/office/officeart/2005/8/layout/radial1"/>
    <dgm:cxn modelId="{54B2C746-9544-4AB1-BB8E-18B71A5B6760}" type="presOf" srcId="{484B4E6C-64B3-4881-8A2C-A9D4EE638B87}" destId="{4B2FEE5B-EE0C-4989-AEC8-6B5E31C20CD9}" srcOrd="0" destOrd="0" presId="urn:microsoft.com/office/officeart/2005/8/layout/radial1"/>
    <dgm:cxn modelId="{DEF31947-F14B-442A-BA0F-B0EE061D4EB0}" type="presOf" srcId="{56AD348E-A5C9-4278-AD66-1B0E9370B919}" destId="{E59F6E76-7F81-4A92-90AC-66BEB53C94DE}" srcOrd="1" destOrd="0" presId="urn:microsoft.com/office/officeart/2005/8/layout/radial1"/>
    <dgm:cxn modelId="{8CC08B4C-58BD-4836-9A24-731ADACAFA44}" type="presOf" srcId="{8E961A7E-C3CC-4600-B39F-619DF19093E1}" destId="{25EEF1A4-2ED3-47D8-919B-7F2416642A39}" srcOrd="0" destOrd="0" presId="urn:microsoft.com/office/officeart/2005/8/layout/radial1"/>
    <dgm:cxn modelId="{878AEF54-0659-41AE-910A-B7E5C4CD379F}" type="presOf" srcId="{01A3D0DE-48C0-4A9F-BCF0-E1D617A5DA1D}" destId="{09AC820F-EDE1-4607-A077-312DA59F6219}" srcOrd="1" destOrd="0" presId="urn:microsoft.com/office/officeart/2005/8/layout/radial1"/>
    <dgm:cxn modelId="{123D6D58-8FFB-4A97-BC69-B8FB11126ED0}" type="presOf" srcId="{56124258-D0ED-4C69-B6D1-89E4DDB40A53}" destId="{732EBB9F-8429-41B6-9552-12E9A1A69A2E}" srcOrd="0" destOrd="0" presId="urn:microsoft.com/office/officeart/2005/8/layout/radial1"/>
    <dgm:cxn modelId="{35601B83-E088-4017-B12F-5BFA87E1DAAC}" type="presOf" srcId="{E8C81C52-5212-4170-A58C-34304E42A369}" destId="{92C418F1-A2B7-4774-AA02-4E1BC5902DCC}" srcOrd="1" destOrd="0" presId="urn:microsoft.com/office/officeart/2005/8/layout/radial1"/>
    <dgm:cxn modelId="{8A215585-AED7-4A56-9A5E-B681CCD88D63}" type="presOf" srcId="{2EC794DE-7036-4FD9-BEAE-117D0F94E051}" destId="{646CCBE0-E14C-497C-BFD5-DE819D1980BF}" srcOrd="0" destOrd="0" presId="urn:microsoft.com/office/officeart/2005/8/layout/radial1"/>
    <dgm:cxn modelId="{A08A4D88-EC39-4679-888A-98384BBAAC00}" srcId="{8177FF9E-663B-4160-B11F-4F76EDC87DDA}" destId="{AC4940B7-7A2C-4B06-9EB4-5B260B2356C7}" srcOrd="0" destOrd="0" parTransId="{9BDEBE8C-7260-4FD1-8A1A-2C2AAA2F7049}" sibTransId="{DE8D53B7-B1C9-4B8B-B848-BC18ACFE5338}"/>
    <dgm:cxn modelId="{AA006695-0840-4857-9C5B-872075373E17}" srcId="{8177FF9E-663B-4160-B11F-4F76EDC87DDA}" destId="{0BDCE872-3CE9-4632-90E2-0FF909A51B5C}" srcOrd="5" destOrd="0" parTransId="{FDD14569-1446-43D5-99BA-2D38E7FC1113}" sibTransId="{9B79BF5E-12CB-42F0-ABF6-1730F45799AF}"/>
    <dgm:cxn modelId="{C094DB9F-85D3-499E-AF1E-BFAD81D3E39F}" type="presOf" srcId="{9C1B3165-761F-4D00-A2FB-E1B8789420E9}" destId="{BE970ACE-293F-418F-97FC-A73C85EF7AD5}" srcOrd="1" destOrd="0" presId="urn:microsoft.com/office/officeart/2005/8/layout/radial1"/>
    <dgm:cxn modelId="{DA09EDA1-418D-4A16-8411-8E223863D69D}" srcId="{8177FF9E-663B-4160-B11F-4F76EDC87DDA}" destId="{1AB3615A-1512-4BCB-86EE-85FDE5E5E4DB}" srcOrd="6" destOrd="0" parTransId="{01A3D0DE-48C0-4A9F-BCF0-E1D617A5DA1D}" sibTransId="{36E21AEF-CEE9-49FE-BB56-CC8C6CD35A2B}"/>
    <dgm:cxn modelId="{E6D79AAB-8EA3-4B86-8E2C-4CC642745802}" type="presOf" srcId="{AC4940B7-7A2C-4B06-9EB4-5B260B2356C7}" destId="{E9337995-767A-4F6A-9D19-0907C3C5781C}" srcOrd="0" destOrd="0" presId="urn:microsoft.com/office/officeart/2005/8/layout/radial1"/>
    <dgm:cxn modelId="{489033AF-79C3-49EC-8DC2-D613509B2089}" type="presOf" srcId="{A6CEAAF6-95F3-4327-9467-CD91DB2D7204}" destId="{AB2DC433-7982-4F95-A8BA-421B134E6660}" srcOrd="0" destOrd="0" presId="urn:microsoft.com/office/officeart/2005/8/layout/radial1"/>
    <dgm:cxn modelId="{6E258DB5-9FC0-43E8-9918-CE5DC314A3D8}" type="presOf" srcId="{7227B822-380D-469A-8442-92186E941B1F}" destId="{DB4CDD95-3FC9-489D-A500-A0D376318488}" srcOrd="0" destOrd="0" presId="urn:microsoft.com/office/officeart/2005/8/layout/radial1"/>
    <dgm:cxn modelId="{0CCFEFC0-26D5-4B3B-A239-D47B9C07FFCA}" type="presOf" srcId="{BE276ADB-2163-4FB9-B1A1-7BE2F26BF472}" destId="{15894AFF-B1CD-4C9B-8F3E-F52AD0439AF0}" srcOrd="1" destOrd="0" presId="urn:microsoft.com/office/officeart/2005/8/layout/radial1"/>
    <dgm:cxn modelId="{11037CC4-D818-454D-9BD1-CB9194C899EC}" type="presOf" srcId="{01A3D0DE-48C0-4A9F-BCF0-E1D617A5DA1D}" destId="{B1B8B410-2E8C-4849-BB88-27A9AB8BE57D}" srcOrd="0" destOrd="0" presId="urn:microsoft.com/office/officeart/2005/8/layout/radial1"/>
    <dgm:cxn modelId="{D53B84CB-0CF8-423E-BDE9-3ABE98538C7B}" srcId="{8177FF9E-663B-4160-B11F-4F76EDC87DDA}" destId="{7227B822-380D-469A-8442-92186E941B1F}" srcOrd="8" destOrd="0" parTransId="{C89590E3-78B9-49A0-B31F-E3B8C22D4A51}" sibTransId="{DA264F67-E59F-4656-A3AF-5D6AB2D963D9}"/>
    <dgm:cxn modelId="{A6D22ACF-A054-4537-9765-32AD70F63D62}" type="presOf" srcId="{56AD348E-A5C9-4278-AD66-1B0E9370B919}" destId="{3D32277A-9EE2-4536-AB4F-1CBDF8B57A37}" srcOrd="0" destOrd="0" presId="urn:microsoft.com/office/officeart/2005/8/layout/radial1"/>
    <dgm:cxn modelId="{E97091CF-CCDF-4B24-B270-DCABD90CC6C3}" type="presOf" srcId="{38B7DAB1-9711-4CD7-B0BA-061EF7D32527}" destId="{BE25182E-8718-41C9-8C88-52C7DE3C99EF}" srcOrd="0" destOrd="0" presId="urn:microsoft.com/office/officeart/2005/8/layout/radial1"/>
    <dgm:cxn modelId="{04AC49DB-4996-4506-9D7D-423C26C97E7E}" type="presOf" srcId="{E8C81C52-5212-4170-A58C-34304E42A369}" destId="{392190CE-3FCF-49D3-9FE3-0B7F89EB9DF7}" srcOrd="0" destOrd="0" presId="urn:microsoft.com/office/officeart/2005/8/layout/radial1"/>
    <dgm:cxn modelId="{20A5F3DD-D4A7-4077-87D9-580B964BF8BB}" srcId="{8177FF9E-663B-4160-B11F-4F76EDC87DDA}" destId="{EF77B8AC-5E05-498B-B879-06B7ED2C473E}" srcOrd="4" destOrd="0" parTransId="{56AD348E-A5C9-4278-AD66-1B0E9370B919}" sibTransId="{0220C353-690B-4F51-B62E-3F9C0E148E82}"/>
    <dgm:cxn modelId="{C29050E3-BF4B-4BE4-8DCF-0240D7C66653}" type="presOf" srcId="{FDD14569-1446-43D5-99BA-2D38E7FC1113}" destId="{222AD64E-2354-4877-8F4B-F0161A38C2B8}" srcOrd="1" destOrd="0" presId="urn:microsoft.com/office/officeart/2005/8/layout/radial1"/>
    <dgm:cxn modelId="{C2D6A9E3-7642-4601-AF78-3A1C7A583F78}" srcId="{2B862C8D-B288-43DC-A3EA-3087FD5ADCDB}" destId="{8177FF9E-663B-4160-B11F-4F76EDC87DDA}" srcOrd="0" destOrd="0" parTransId="{FA70C341-C2AB-4432-AB19-0585D5E48DDB}" sibTransId="{698B3F9F-9023-4778-BCF6-A7FDD74CBA5D}"/>
    <dgm:cxn modelId="{755BB3E3-7820-4AD5-BBE5-21A20544D23A}" type="presOf" srcId="{C89590E3-78B9-49A0-B31F-E3B8C22D4A51}" destId="{4C92E90D-FC43-40C5-8F8C-8074EA1C57C2}" srcOrd="1" destOrd="0" presId="urn:microsoft.com/office/officeart/2005/8/layout/radial1"/>
    <dgm:cxn modelId="{00BD44E6-6EF5-4311-9B4F-7F9EBECE2B2C}" srcId="{8177FF9E-663B-4160-B11F-4F76EDC87DDA}" destId="{2EC794DE-7036-4FD9-BEAE-117D0F94E051}" srcOrd="9" destOrd="0" parTransId="{A6CEAAF6-95F3-4327-9467-CD91DB2D7204}" sibTransId="{88F5F382-8A00-47B7-AB12-EF67D526C3DE}"/>
    <dgm:cxn modelId="{CB3A97E6-74EB-4DB2-93B2-A70E708D2226}" type="presOf" srcId="{9BDEBE8C-7260-4FD1-8A1A-2C2AAA2F7049}" destId="{4397733A-8A9A-4EEC-8F50-444B1B90A720}" srcOrd="1" destOrd="0" presId="urn:microsoft.com/office/officeart/2005/8/layout/radial1"/>
    <dgm:cxn modelId="{961AB5E9-E99F-476E-95C5-BDDEDBE1C426}" type="presOf" srcId="{DCF30AD9-8694-4717-ADA6-A081714278E2}" destId="{152797B3-F7B8-4DD3-B1D2-D9496F6D7F67}" srcOrd="0" destOrd="0" presId="urn:microsoft.com/office/officeart/2005/8/layout/radial1"/>
    <dgm:cxn modelId="{35B3FEF5-2247-45B6-8AE6-6959808DD5D0}" type="presOf" srcId="{9C1B3165-761F-4D00-A2FB-E1B8789420E9}" destId="{D6A00DE7-383B-4ACD-A146-16A6CCD9102D}" srcOrd="0" destOrd="0" presId="urn:microsoft.com/office/officeart/2005/8/layout/radial1"/>
    <dgm:cxn modelId="{93A060F9-1AB6-4613-A0C1-46DF108BD2C0}" srcId="{8177FF9E-663B-4160-B11F-4F76EDC87DDA}" destId="{56124258-D0ED-4C69-B6D1-89E4DDB40A53}" srcOrd="1" destOrd="0" parTransId="{38B7DAB1-9711-4CD7-B0BA-061EF7D32527}" sibTransId="{7EBB1476-5CF7-4395-9A09-ECE278837E56}"/>
    <dgm:cxn modelId="{DCD7AAFA-4DA9-4723-B393-68892C13CA3D}" type="presOf" srcId="{FDD14569-1446-43D5-99BA-2D38E7FC1113}" destId="{A897A301-EA4E-4A3B-95E2-5C9CA54E42AE}" srcOrd="0" destOrd="0" presId="urn:microsoft.com/office/officeart/2005/8/layout/radial1"/>
    <dgm:cxn modelId="{F772B3FD-4F10-43A9-A16C-C7477F0C5BA8}" type="presOf" srcId="{119415FD-32F0-4BCF-8800-A0CA9C33D987}" destId="{8D9BF784-FC2E-44ED-9EAD-9443CCCE30A3}" srcOrd="0" destOrd="0" presId="urn:microsoft.com/office/officeart/2005/8/layout/radial1"/>
    <dgm:cxn modelId="{EA7943FE-C300-4674-9143-7707AB1EBA81}" type="presOf" srcId="{8E961A7E-C3CC-4600-B39F-619DF19093E1}" destId="{7DAE06A7-A4F8-48D6-B4A8-FF9C63647344}" srcOrd="1" destOrd="0" presId="urn:microsoft.com/office/officeart/2005/8/layout/radial1"/>
    <dgm:cxn modelId="{2AF36A91-534A-494B-A812-6D1464DE3205}" type="presParOf" srcId="{9EA3CD56-6E3B-4250-A041-B158DDF7A275}" destId="{86A3FC75-AC63-4389-8192-AE897B050708}" srcOrd="0" destOrd="0" presId="urn:microsoft.com/office/officeart/2005/8/layout/radial1"/>
    <dgm:cxn modelId="{846330F2-2496-4FD5-84CA-B32D99CAA0E8}" type="presParOf" srcId="{9EA3CD56-6E3B-4250-A041-B158DDF7A275}" destId="{2EEFF60A-7A56-41BD-AF92-623879C5AD86}" srcOrd="1" destOrd="0" presId="urn:microsoft.com/office/officeart/2005/8/layout/radial1"/>
    <dgm:cxn modelId="{D540361B-B119-483F-8A4D-BF924A28AC71}" type="presParOf" srcId="{2EEFF60A-7A56-41BD-AF92-623879C5AD86}" destId="{4397733A-8A9A-4EEC-8F50-444B1B90A720}" srcOrd="0" destOrd="0" presId="urn:microsoft.com/office/officeart/2005/8/layout/radial1"/>
    <dgm:cxn modelId="{14C92640-9F23-4C6A-883E-5A03B54FF782}" type="presParOf" srcId="{9EA3CD56-6E3B-4250-A041-B158DDF7A275}" destId="{E9337995-767A-4F6A-9D19-0907C3C5781C}" srcOrd="2" destOrd="0" presId="urn:microsoft.com/office/officeart/2005/8/layout/radial1"/>
    <dgm:cxn modelId="{CDBF6854-EDB3-4BD6-A677-72D132620698}" type="presParOf" srcId="{9EA3CD56-6E3B-4250-A041-B158DDF7A275}" destId="{BE25182E-8718-41C9-8C88-52C7DE3C99EF}" srcOrd="3" destOrd="0" presId="urn:microsoft.com/office/officeart/2005/8/layout/radial1"/>
    <dgm:cxn modelId="{7B4A5DA1-5F6B-4309-8D27-FC1CF7FD9FBF}" type="presParOf" srcId="{BE25182E-8718-41C9-8C88-52C7DE3C99EF}" destId="{C0A6BFEC-7491-4FDB-9A46-A25AAAB08877}" srcOrd="0" destOrd="0" presId="urn:microsoft.com/office/officeart/2005/8/layout/radial1"/>
    <dgm:cxn modelId="{81DC00EA-A79A-443F-BB20-459FB1CA48C5}" type="presParOf" srcId="{9EA3CD56-6E3B-4250-A041-B158DDF7A275}" destId="{732EBB9F-8429-41B6-9552-12E9A1A69A2E}" srcOrd="4" destOrd="0" presId="urn:microsoft.com/office/officeart/2005/8/layout/radial1"/>
    <dgm:cxn modelId="{991B071D-4BE4-4D9B-8B9C-E550A43A8FF9}" type="presParOf" srcId="{9EA3CD56-6E3B-4250-A041-B158DDF7A275}" destId="{25EEF1A4-2ED3-47D8-919B-7F2416642A39}" srcOrd="5" destOrd="0" presId="urn:microsoft.com/office/officeart/2005/8/layout/radial1"/>
    <dgm:cxn modelId="{94544759-A61A-472F-B2DC-20E084A1F317}" type="presParOf" srcId="{25EEF1A4-2ED3-47D8-919B-7F2416642A39}" destId="{7DAE06A7-A4F8-48D6-B4A8-FF9C63647344}" srcOrd="0" destOrd="0" presId="urn:microsoft.com/office/officeart/2005/8/layout/radial1"/>
    <dgm:cxn modelId="{4683741A-900C-492F-9EF3-73AE44CA0A5D}" type="presParOf" srcId="{9EA3CD56-6E3B-4250-A041-B158DDF7A275}" destId="{8D9BF784-FC2E-44ED-9EAD-9443CCCE30A3}" srcOrd="6" destOrd="0" presId="urn:microsoft.com/office/officeart/2005/8/layout/radial1"/>
    <dgm:cxn modelId="{1DE231EF-AD3B-4A4F-845D-C2041778F91D}" type="presParOf" srcId="{9EA3CD56-6E3B-4250-A041-B158DDF7A275}" destId="{392190CE-3FCF-49D3-9FE3-0B7F89EB9DF7}" srcOrd="7" destOrd="0" presId="urn:microsoft.com/office/officeart/2005/8/layout/radial1"/>
    <dgm:cxn modelId="{EEFFF4EA-016A-41B0-BC15-CA4BD6C8F817}" type="presParOf" srcId="{392190CE-3FCF-49D3-9FE3-0B7F89EB9DF7}" destId="{92C418F1-A2B7-4774-AA02-4E1BC5902DCC}" srcOrd="0" destOrd="0" presId="urn:microsoft.com/office/officeart/2005/8/layout/radial1"/>
    <dgm:cxn modelId="{2DFB1399-EE69-46E4-811F-1F2F38C5B121}" type="presParOf" srcId="{9EA3CD56-6E3B-4250-A041-B158DDF7A275}" destId="{4B2FEE5B-EE0C-4989-AEC8-6B5E31C20CD9}" srcOrd="8" destOrd="0" presId="urn:microsoft.com/office/officeart/2005/8/layout/radial1"/>
    <dgm:cxn modelId="{3D17ED77-8024-4C22-8C6F-B7FC609254E9}" type="presParOf" srcId="{9EA3CD56-6E3B-4250-A041-B158DDF7A275}" destId="{3D32277A-9EE2-4536-AB4F-1CBDF8B57A37}" srcOrd="9" destOrd="0" presId="urn:microsoft.com/office/officeart/2005/8/layout/radial1"/>
    <dgm:cxn modelId="{4C1E6E2B-0BF8-4FF4-BBF9-CBDC1AA09115}" type="presParOf" srcId="{3D32277A-9EE2-4536-AB4F-1CBDF8B57A37}" destId="{E59F6E76-7F81-4A92-90AC-66BEB53C94DE}" srcOrd="0" destOrd="0" presId="urn:microsoft.com/office/officeart/2005/8/layout/radial1"/>
    <dgm:cxn modelId="{53A3FED9-006B-412B-81F8-0090FA8D50F6}" type="presParOf" srcId="{9EA3CD56-6E3B-4250-A041-B158DDF7A275}" destId="{4D5F29F7-D024-4563-A869-8F118EAC8CD9}" srcOrd="10" destOrd="0" presId="urn:microsoft.com/office/officeart/2005/8/layout/radial1"/>
    <dgm:cxn modelId="{60451205-AF26-4B9F-902F-4996367E2AE1}" type="presParOf" srcId="{9EA3CD56-6E3B-4250-A041-B158DDF7A275}" destId="{A897A301-EA4E-4A3B-95E2-5C9CA54E42AE}" srcOrd="11" destOrd="0" presId="urn:microsoft.com/office/officeart/2005/8/layout/radial1"/>
    <dgm:cxn modelId="{92CAA609-EF34-4652-8510-1DFAD957307C}" type="presParOf" srcId="{A897A301-EA4E-4A3B-95E2-5C9CA54E42AE}" destId="{222AD64E-2354-4877-8F4B-F0161A38C2B8}" srcOrd="0" destOrd="0" presId="urn:microsoft.com/office/officeart/2005/8/layout/radial1"/>
    <dgm:cxn modelId="{E31D32DD-BB1C-4E74-853A-1F48F2D3AF48}" type="presParOf" srcId="{9EA3CD56-6E3B-4250-A041-B158DDF7A275}" destId="{60313477-B387-4C01-A6DE-E743F4A69DF7}" srcOrd="12" destOrd="0" presId="urn:microsoft.com/office/officeart/2005/8/layout/radial1"/>
    <dgm:cxn modelId="{73397C4F-EFD4-48C5-BA70-7FFF1FA076D6}" type="presParOf" srcId="{9EA3CD56-6E3B-4250-A041-B158DDF7A275}" destId="{B1B8B410-2E8C-4849-BB88-27A9AB8BE57D}" srcOrd="13" destOrd="0" presId="urn:microsoft.com/office/officeart/2005/8/layout/radial1"/>
    <dgm:cxn modelId="{069BFD84-C900-4C7B-BDF2-82942DA1228A}" type="presParOf" srcId="{B1B8B410-2E8C-4849-BB88-27A9AB8BE57D}" destId="{09AC820F-EDE1-4607-A077-312DA59F6219}" srcOrd="0" destOrd="0" presId="urn:microsoft.com/office/officeart/2005/8/layout/radial1"/>
    <dgm:cxn modelId="{60E71C02-57F6-4940-9DC2-493A6B65B03A}" type="presParOf" srcId="{9EA3CD56-6E3B-4250-A041-B158DDF7A275}" destId="{4345DA98-A14A-4986-8D3F-654CCE20178A}" srcOrd="14" destOrd="0" presId="urn:microsoft.com/office/officeart/2005/8/layout/radial1"/>
    <dgm:cxn modelId="{B3FCE103-5FE5-4247-A138-140E1AB15BAB}" type="presParOf" srcId="{9EA3CD56-6E3B-4250-A041-B158DDF7A275}" destId="{9E3B5B9F-9FFC-4707-A9BD-C9C2071B4FAD}" srcOrd="15" destOrd="0" presId="urn:microsoft.com/office/officeart/2005/8/layout/radial1"/>
    <dgm:cxn modelId="{53DD646C-B680-4EAF-B849-2B8586B771EA}" type="presParOf" srcId="{9E3B5B9F-9FFC-4707-A9BD-C9C2071B4FAD}" destId="{15894AFF-B1CD-4C9B-8F3E-F52AD0439AF0}" srcOrd="0" destOrd="0" presId="urn:microsoft.com/office/officeart/2005/8/layout/radial1"/>
    <dgm:cxn modelId="{E62AF62D-44A7-4B5F-8B4B-5C4B0D650A1A}" type="presParOf" srcId="{9EA3CD56-6E3B-4250-A041-B158DDF7A275}" destId="{152797B3-F7B8-4DD3-B1D2-D9496F6D7F67}" srcOrd="16" destOrd="0" presId="urn:microsoft.com/office/officeart/2005/8/layout/radial1"/>
    <dgm:cxn modelId="{B35F963B-132F-41CB-B7B6-8D738D5438F3}" type="presParOf" srcId="{9EA3CD56-6E3B-4250-A041-B158DDF7A275}" destId="{88094620-04C9-487B-9A87-E74F52D28D98}" srcOrd="17" destOrd="0" presId="urn:microsoft.com/office/officeart/2005/8/layout/radial1"/>
    <dgm:cxn modelId="{EA6A8C63-9DCE-470D-95C7-88FE910AF05A}" type="presParOf" srcId="{88094620-04C9-487B-9A87-E74F52D28D98}" destId="{4C92E90D-FC43-40C5-8F8C-8074EA1C57C2}" srcOrd="0" destOrd="0" presId="urn:microsoft.com/office/officeart/2005/8/layout/radial1"/>
    <dgm:cxn modelId="{53FDFFE8-0B04-4D49-A2B3-F316CE6030E3}" type="presParOf" srcId="{9EA3CD56-6E3B-4250-A041-B158DDF7A275}" destId="{DB4CDD95-3FC9-489D-A500-A0D376318488}" srcOrd="18" destOrd="0" presId="urn:microsoft.com/office/officeart/2005/8/layout/radial1"/>
    <dgm:cxn modelId="{FF2480E3-35B4-4FE1-8995-F3DBC350F4BB}" type="presParOf" srcId="{9EA3CD56-6E3B-4250-A041-B158DDF7A275}" destId="{AB2DC433-7982-4F95-A8BA-421B134E6660}" srcOrd="19" destOrd="0" presId="urn:microsoft.com/office/officeart/2005/8/layout/radial1"/>
    <dgm:cxn modelId="{7FAB5F9D-3081-41B6-9B51-148B46C55279}" type="presParOf" srcId="{AB2DC433-7982-4F95-A8BA-421B134E6660}" destId="{8E52082E-A668-4688-853A-5247BF56BC8D}" srcOrd="0" destOrd="0" presId="urn:microsoft.com/office/officeart/2005/8/layout/radial1"/>
    <dgm:cxn modelId="{EC3F6ECC-ECAD-491F-9548-166CB79D32B4}" type="presParOf" srcId="{9EA3CD56-6E3B-4250-A041-B158DDF7A275}" destId="{646CCBE0-E14C-497C-BFD5-DE819D1980BF}" srcOrd="20" destOrd="0" presId="urn:microsoft.com/office/officeart/2005/8/layout/radial1"/>
    <dgm:cxn modelId="{0AC704E1-D3C5-4643-B6B5-A59015099D71}" type="presParOf" srcId="{9EA3CD56-6E3B-4250-A041-B158DDF7A275}" destId="{D6A00DE7-383B-4ACD-A146-16A6CCD9102D}" srcOrd="21" destOrd="0" presId="urn:microsoft.com/office/officeart/2005/8/layout/radial1"/>
    <dgm:cxn modelId="{DA4317DD-9D15-400A-9F3E-5A671CE69A75}" type="presParOf" srcId="{D6A00DE7-383B-4ACD-A146-16A6CCD9102D}" destId="{BE970ACE-293F-418F-97FC-A73C85EF7AD5}" srcOrd="0" destOrd="0" presId="urn:microsoft.com/office/officeart/2005/8/layout/radial1"/>
    <dgm:cxn modelId="{3BCEF117-D948-4D0A-A083-CEFFB1316236}" type="presParOf" srcId="{9EA3CD56-6E3B-4250-A041-B158DDF7A275}" destId="{DB56D190-7B80-40D8-876C-C37032AAE2C5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CB3C-D016-4127-8788-96C7E1D1EB03}">
      <dsp:nvSpPr>
        <dsp:cNvPr id="0" name=""/>
        <dsp:cNvSpPr/>
      </dsp:nvSpPr>
      <dsp:spPr>
        <a:xfrm>
          <a:off x="3506533" y="2216848"/>
          <a:ext cx="2709481" cy="270948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Academic underpinning</a:t>
          </a:r>
        </a:p>
      </dsp:txBody>
      <dsp:txXfrm>
        <a:off x="4051259" y="2851531"/>
        <a:ext cx="1620029" cy="1392729"/>
      </dsp:txXfrm>
    </dsp:sp>
    <dsp:sp modelId="{BC0F294E-EF12-489B-94E4-8A9EDB9F69BA}">
      <dsp:nvSpPr>
        <dsp:cNvPr id="0" name=""/>
        <dsp:cNvSpPr/>
      </dsp:nvSpPr>
      <dsp:spPr>
        <a:xfrm>
          <a:off x="1930107" y="1576425"/>
          <a:ext cx="1970532" cy="19705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Applied industry experience </a:t>
          </a:r>
        </a:p>
      </dsp:txBody>
      <dsp:txXfrm>
        <a:off x="2426194" y="2075511"/>
        <a:ext cx="978358" cy="972360"/>
      </dsp:txXfrm>
    </dsp:sp>
    <dsp:sp modelId="{656F991D-41A3-4A20-B961-AFC896DFEBA7}">
      <dsp:nvSpPr>
        <dsp:cNvPr id="0" name=""/>
        <dsp:cNvSpPr/>
      </dsp:nvSpPr>
      <dsp:spPr>
        <a:xfrm rot="20700000">
          <a:off x="3099614" y="293124"/>
          <a:ext cx="1930719" cy="193071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Personalised support</a:t>
          </a:r>
        </a:p>
      </dsp:txBody>
      <dsp:txXfrm rot="-20700000">
        <a:off x="3523078" y="716587"/>
        <a:ext cx="1083792" cy="1083792"/>
      </dsp:txXfrm>
    </dsp:sp>
    <dsp:sp modelId="{559B7145-391F-4D2E-A0FC-997D1BFC5006}">
      <dsp:nvSpPr>
        <dsp:cNvPr id="0" name=""/>
        <dsp:cNvSpPr/>
      </dsp:nvSpPr>
      <dsp:spPr>
        <a:xfrm>
          <a:off x="3306311" y="1803359"/>
          <a:ext cx="3468136" cy="3468136"/>
        </a:xfrm>
        <a:prstGeom prst="circularArrow">
          <a:avLst>
            <a:gd name="adj1" fmla="val 4687"/>
            <a:gd name="adj2" fmla="val 299029"/>
            <a:gd name="adj3" fmla="val 2531250"/>
            <a:gd name="adj4" fmla="val 1582915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FA06F-9086-4906-9133-69AA590FBA03}">
      <dsp:nvSpPr>
        <dsp:cNvPr id="0" name=""/>
        <dsp:cNvSpPr/>
      </dsp:nvSpPr>
      <dsp:spPr>
        <a:xfrm>
          <a:off x="1581130" y="1137279"/>
          <a:ext cx="2519817" cy="25198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87F92-AA9E-4902-813C-0A2BB3ADA121}">
      <dsp:nvSpPr>
        <dsp:cNvPr id="0" name=""/>
        <dsp:cNvSpPr/>
      </dsp:nvSpPr>
      <dsp:spPr>
        <a:xfrm>
          <a:off x="2587211" y="-209082"/>
          <a:ext cx="2716870" cy="27168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47F71-CDF5-4566-A990-FE902474BF87}">
      <dsp:nvSpPr>
        <dsp:cNvPr id="0" name=""/>
        <dsp:cNvSpPr/>
      </dsp:nvSpPr>
      <dsp:spPr>
        <a:xfrm>
          <a:off x="1015375" y="232766"/>
          <a:ext cx="3008053" cy="300805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Public Sector</a:t>
          </a:r>
        </a:p>
      </dsp:txBody>
      <dsp:txXfrm>
        <a:off x="2600691" y="870186"/>
        <a:ext cx="1074304" cy="895254"/>
      </dsp:txXfrm>
    </dsp:sp>
    <dsp:sp modelId="{4352C741-4BB3-42A5-B804-3D4EC92378D3}">
      <dsp:nvSpPr>
        <dsp:cNvPr id="0" name=""/>
        <dsp:cNvSpPr/>
      </dsp:nvSpPr>
      <dsp:spPr>
        <a:xfrm>
          <a:off x="953423" y="340196"/>
          <a:ext cx="3008053" cy="300805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Voluntary/not-for-profit</a:t>
          </a:r>
        </a:p>
      </dsp:txBody>
      <dsp:txXfrm>
        <a:off x="1669626" y="2291850"/>
        <a:ext cx="1611457" cy="787823"/>
      </dsp:txXfrm>
    </dsp:sp>
    <dsp:sp modelId="{DED39518-67F6-421D-A999-455B15B47732}">
      <dsp:nvSpPr>
        <dsp:cNvPr id="0" name=""/>
        <dsp:cNvSpPr/>
      </dsp:nvSpPr>
      <dsp:spPr>
        <a:xfrm>
          <a:off x="891472" y="232766"/>
          <a:ext cx="3008053" cy="300805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Commercial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sector</a:t>
          </a:r>
        </a:p>
      </dsp:txBody>
      <dsp:txXfrm>
        <a:off x="1239905" y="870186"/>
        <a:ext cx="1074304" cy="895254"/>
      </dsp:txXfrm>
    </dsp:sp>
    <dsp:sp modelId="{5B47C65B-7793-48C5-981E-5BA31CF7C906}">
      <dsp:nvSpPr>
        <dsp:cNvPr id="0" name=""/>
        <dsp:cNvSpPr/>
      </dsp:nvSpPr>
      <dsp:spPr>
        <a:xfrm>
          <a:off x="829410" y="46553"/>
          <a:ext cx="3380479" cy="33804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9EFE5-9173-4299-9311-8A9C476F0368}">
      <dsp:nvSpPr>
        <dsp:cNvPr id="0" name=""/>
        <dsp:cNvSpPr/>
      </dsp:nvSpPr>
      <dsp:spPr>
        <a:xfrm>
          <a:off x="767210" y="153793"/>
          <a:ext cx="3380479" cy="33804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BEE34-B431-41B3-8650-5E070A1FD2A5}">
      <dsp:nvSpPr>
        <dsp:cNvPr id="0" name=""/>
        <dsp:cNvSpPr/>
      </dsp:nvSpPr>
      <dsp:spPr>
        <a:xfrm>
          <a:off x="705011" y="46553"/>
          <a:ext cx="3380479" cy="33804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7C8A5-76C5-41A5-AADC-C42BC577A826}">
      <dsp:nvSpPr>
        <dsp:cNvPr id="0" name=""/>
        <dsp:cNvSpPr/>
      </dsp:nvSpPr>
      <dsp:spPr>
        <a:xfrm>
          <a:off x="506921" y="0"/>
          <a:ext cx="4294439" cy="42944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International SO</a:t>
          </a:r>
        </a:p>
      </dsp:txBody>
      <dsp:txXfrm>
        <a:off x="2053778" y="214721"/>
        <a:ext cx="1200725" cy="644165"/>
      </dsp:txXfrm>
    </dsp:sp>
    <dsp:sp modelId="{45D2442A-A8FF-4370-B5D2-1F73C662968D}">
      <dsp:nvSpPr>
        <dsp:cNvPr id="0" name=""/>
        <dsp:cNvSpPr/>
      </dsp:nvSpPr>
      <dsp:spPr>
        <a:xfrm>
          <a:off x="936365" y="858887"/>
          <a:ext cx="3435551" cy="343555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National SO</a:t>
          </a:r>
        </a:p>
      </dsp:txBody>
      <dsp:txXfrm>
        <a:off x="2053778" y="1065020"/>
        <a:ext cx="1200725" cy="618399"/>
      </dsp:txXfrm>
    </dsp:sp>
    <dsp:sp modelId="{1B742934-124E-4408-B12C-F9268E56AFED}">
      <dsp:nvSpPr>
        <dsp:cNvPr id="0" name=""/>
        <dsp:cNvSpPr/>
      </dsp:nvSpPr>
      <dsp:spPr>
        <a:xfrm>
          <a:off x="1365809" y="1717775"/>
          <a:ext cx="2576663" cy="2576663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Regional SO</a:t>
          </a:r>
        </a:p>
      </dsp:txBody>
      <dsp:txXfrm>
        <a:off x="2053778" y="1911025"/>
        <a:ext cx="1200725" cy="579749"/>
      </dsp:txXfrm>
    </dsp:sp>
    <dsp:sp modelId="{002D1351-5487-4105-AD25-BE1218F6FC2A}">
      <dsp:nvSpPr>
        <dsp:cNvPr id="0" name=""/>
        <dsp:cNvSpPr/>
      </dsp:nvSpPr>
      <dsp:spPr>
        <a:xfrm>
          <a:off x="1795253" y="2576663"/>
          <a:ext cx="1717775" cy="171777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Community Sport Organisations</a:t>
          </a:r>
        </a:p>
      </dsp:txBody>
      <dsp:txXfrm>
        <a:off x="2046815" y="3006107"/>
        <a:ext cx="1214650" cy="858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9E9D-EEF1-4703-AE43-76CE30906B65}">
      <dsp:nvSpPr>
        <dsp:cNvPr id="0" name=""/>
        <dsp:cNvSpPr/>
      </dsp:nvSpPr>
      <dsp:spPr>
        <a:xfrm>
          <a:off x="3613705" y="4233"/>
          <a:ext cx="735716" cy="4782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Sport</a:t>
          </a:r>
        </a:p>
      </dsp:txBody>
      <dsp:txXfrm>
        <a:off x="3637050" y="27578"/>
        <a:ext cx="689026" cy="431526"/>
      </dsp:txXfrm>
    </dsp:sp>
    <dsp:sp modelId="{9968E7EB-EB2C-4BA6-B162-8F1830BE0BE1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2359425" y="34731"/>
              </a:moveTo>
              <a:arcTo wR="1989318" hR="1989318" stAng="16843331" swAng="3877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678B6-0F7A-4194-96B9-87229BDDCBE4}">
      <dsp:nvSpPr>
        <dsp:cNvPr id="0" name=""/>
        <dsp:cNvSpPr/>
      </dsp:nvSpPr>
      <dsp:spPr>
        <a:xfrm>
          <a:off x="4571471" y="243841"/>
          <a:ext cx="1158768" cy="7588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Service</a:t>
          </a:r>
        </a:p>
      </dsp:txBody>
      <dsp:txXfrm>
        <a:off x="4608515" y="280885"/>
        <a:ext cx="1084680" cy="684764"/>
      </dsp:txXfrm>
    </dsp:sp>
    <dsp:sp modelId="{13477BA1-2D76-4E1B-95A1-27F3CBC19A7B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3555024" y="762146"/>
              </a:moveTo>
              <a:arcTo wR="1989318" hR="1989318" stAng="19314677" swAng="60239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6E2B-F59F-4AA0-B7AB-165C3842CF98}">
      <dsp:nvSpPr>
        <dsp:cNvPr id="0" name=""/>
        <dsp:cNvSpPr/>
      </dsp:nvSpPr>
      <dsp:spPr>
        <a:xfrm>
          <a:off x="5330993" y="1300372"/>
          <a:ext cx="1085050" cy="6351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Strategy </a:t>
          </a:r>
        </a:p>
      </dsp:txBody>
      <dsp:txXfrm>
        <a:off x="5361996" y="1331375"/>
        <a:ext cx="1023044" cy="573103"/>
      </dsp:txXfrm>
    </dsp:sp>
    <dsp:sp modelId="{3232F525-8DFB-41A8-9972-0E86451A7060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3957164" y="1697818"/>
              </a:moveTo>
              <a:arcTo wR="1989318" hR="1989318" stAng="21094437" swAng="97582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06104-E16E-4388-BF09-4D69B1139574}">
      <dsp:nvSpPr>
        <dsp:cNvPr id="0" name=""/>
        <dsp:cNvSpPr/>
      </dsp:nvSpPr>
      <dsp:spPr>
        <a:xfrm>
          <a:off x="5189397" y="2509626"/>
          <a:ext cx="1368242" cy="6755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Leadership</a:t>
          </a:r>
        </a:p>
      </dsp:txBody>
      <dsp:txXfrm>
        <a:off x="5222374" y="2542603"/>
        <a:ext cx="1302288" cy="609578"/>
      </dsp:txXfrm>
    </dsp:sp>
    <dsp:sp modelId="{C0249D39-F59F-4FC9-8D0A-8E2EA4A9F7FE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3733300" y="2946352"/>
              </a:moveTo>
              <a:arcTo wR="1989318" hR="1989318" stAng="1725383" swAng="87789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D8A47-AEDF-4A68-9D3D-C09D887A8D30}">
      <dsp:nvSpPr>
        <dsp:cNvPr id="0" name=""/>
        <dsp:cNvSpPr/>
      </dsp:nvSpPr>
      <dsp:spPr>
        <a:xfrm>
          <a:off x="4669229" y="3602944"/>
          <a:ext cx="963252" cy="47821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</a:t>
          </a:r>
        </a:p>
      </dsp:txBody>
      <dsp:txXfrm>
        <a:off x="4692574" y="3626289"/>
        <a:ext cx="916562" cy="431526"/>
      </dsp:txXfrm>
    </dsp:sp>
    <dsp:sp modelId="{A6E242D6-EFB6-4DD7-8D9C-93F09F46E710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2722766" y="3838492"/>
              </a:moveTo>
              <a:arcTo wR="1989318" hR="1989318" stAng="4101898" swAng="30890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2CD71-7D46-448B-9786-079246471DF0}">
      <dsp:nvSpPr>
        <dsp:cNvPr id="0" name=""/>
        <dsp:cNvSpPr/>
      </dsp:nvSpPr>
      <dsp:spPr>
        <a:xfrm>
          <a:off x="3418758" y="3982870"/>
          <a:ext cx="1125610" cy="4782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Management</a:t>
          </a:r>
        </a:p>
      </dsp:txBody>
      <dsp:txXfrm>
        <a:off x="3442103" y="4006215"/>
        <a:ext cx="1078920" cy="431526"/>
      </dsp:txXfrm>
    </dsp:sp>
    <dsp:sp modelId="{3400833A-A224-4ED0-9FBE-DE8A4E9AA2D2}">
      <dsp:nvSpPr>
        <dsp:cNvPr id="0" name=""/>
        <dsp:cNvSpPr/>
      </dsp:nvSpPr>
      <dsp:spPr>
        <a:xfrm>
          <a:off x="2181980" y="309900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1233813" y="3829590"/>
              </a:moveTo>
              <a:arcTo wR="1989318" hR="1989318" stAng="6739206" swAng="5431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90953-874E-45A7-93A8-CCE2DCA73546}">
      <dsp:nvSpPr>
        <dsp:cNvPr id="0" name=""/>
        <dsp:cNvSpPr/>
      </dsp:nvSpPr>
      <dsp:spPr>
        <a:xfrm>
          <a:off x="1985636" y="3383285"/>
          <a:ext cx="1378946" cy="6127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Event Management</a:t>
          </a:r>
        </a:p>
      </dsp:txBody>
      <dsp:txXfrm>
        <a:off x="2015548" y="3413197"/>
        <a:ext cx="1319122" cy="552918"/>
      </dsp:txXfrm>
    </dsp:sp>
    <dsp:sp modelId="{43C885A3-68DB-4587-857C-C65EADB05F67}">
      <dsp:nvSpPr>
        <dsp:cNvPr id="0" name=""/>
        <dsp:cNvSpPr/>
      </dsp:nvSpPr>
      <dsp:spPr>
        <a:xfrm>
          <a:off x="1909629" y="87677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486587" y="3292847"/>
              </a:moveTo>
              <a:arcTo wR="1989318" hR="1989318" stAng="8343619" swAng="6203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E9C52-A70F-4B13-BFB9-AE6152C48A85}">
      <dsp:nvSpPr>
        <dsp:cNvPr id="0" name=""/>
        <dsp:cNvSpPr/>
      </dsp:nvSpPr>
      <dsp:spPr>
        <a:xfrm>
          <a:off x="1489080" y="2608285"/>
          <a:ext cx="1201057" cy="4782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Resources</a:t>
          </a:r>
        </a:p>
      </dsp:txBody>
      <dsp:txXfrm>
        <a:off x="1512425" y="2631630"/>
        <a:ext cx="1154367" cy="431526"/>
      </dsp:txXfrm>
    </dsp:sp>
    <dsp:sp modelId="{446648E6-BF6F-4D86-9BC2-D48E440A5CC2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34380" y="2357563"/>
              </a:moveTo>
              <a:arcTo wR="1989318" hR="1989318" stAng="10159943" swAng="128011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3A93-E88F-4301-87F6-280D5EAE26A3}">
      <dsp:nvSpPr>
        <dsp:cNvPr id="0" name=""/>
        <dsp:cNvSpPr/>
      </dsp:nvSpPr>
      <dsp:spPr>
        <a:xfrm>
          <a:off x="1721751" y="1378818"/>
          <a:ext cx="735716" cy="4782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Finance</a:t>
          </a:r>
        </a:p>
      </dsp:txBody>
      <dsp:txXfrm>
        <a:off x="1745096" y="1402163"/>
        <a:ext cx="689026" cy="431526"/>
      </dsp:txXfrm>
    </dsp:sp>
    <dsp:sp modelId="{105C6C5B-0E44-435E-AC26-33ED310AD80D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195149" y="1130047"/>
              </a:moveTo>
              <a:arcTo wR="1989318" hR="1989318" stAng="12335453" swAng="102276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712E0-1D93-4DDC-AA78-898B914A46CD}">
      <dsp:nvSpPr>
        <dsp:cNvPr id="0" name=""/>
        <dsp:cNvSpPr/>
      </dsp:nvSpPr>
      <dsp:spPr>
        <a:xfrm>
          <a:off x="2057400" y="365760"/>
          <a:ext cx="1509742" cy="5150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Entrepreneurship </a:t>
          </a:r>
        </a:p>
      </dsp:txBody>
      <dsp:txXfrm>
        <a:off x="2082541" y="390901"/>
        <a:ext cx="1459460" cy="464732"/>
      </dsp:txXfrm>
    </dsp:sp>
    <dsp:sp modelId="{B0241C20-C53E-4BF3-B3E9-A9DC426F285A}">
      <dsp:nvSpPr>
        <dsp:cNvPr id="0" name=""/>
        <dsp:cNvSpPr/>
      </dsp:nvSpPr>
      <dsp:spPr>
        <a:xfrm>
          <a:off x="1992245" y="243341"/>
          <a:ext cx="3978637" cy="3978637"/>
        </a:xfrm>
        <a:custGeom>
          <a:avLst/>
          <a:gdLst/>
          <a:ahLst/>
          <a:cxnLst/>
          <a:rect l="0" t="0" r="0" b="0"/>
          <a:pathLst>
            <a:path>
              <a:moveTo>
                <a:pt x="1305351" y="121277"/>
              </a:moveTo>
              <a:arcTo wR="1989318" hR="1989318" stAng="14993414" swAng="56148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3FC75-AC63-4389-8192-AE897B050708}">
      <dsp:nvSpPr>
        <dsp:cNvPr id="0" name=""/>
        <dsp:cNvSpPr/>
      </dsp:nvSpPr>
      <dsp:spPr>
        <a:xfrm>
          <a:off x="2873137" y="2054089"/>
          <a:ext cx="1660364" cy="1289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itchFamily="34" charset="0"/>
              <a:cs typeface="Arial" pitchFamily="34" charset="0"/>
            </a:rPr>
            <a:t>Careers</a:t>
          </a:r>
        </a:p>
      </dsp:txBody>
      <dsp:txXfrm>
        <a:off x="3116292" y="2242978"/>
        <a:ext cx="1174054" cy="912039"/>
      </dsp:txXfrm>
    </dsp:sp>
    <dsp:sp modelId="{2EEFF60A-7A56-41BD-AF92-623879C5AD86}">
      <dsp:nvSpPr>
        <dsp:cNvPr id="0" name=""/>
        <dsp:cNvSpPr/>
      </dsp:nvSpPr>
      <dsp:spPr>
        <a:xfrm rot="16200000">
          <a:off x="3146737" y="1485712"/>
          <a:ext cx="1113165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1113165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75490" y="1469677"/>
        <a:ext cx="55658" cy="55658"/>
      </dsp:txXfrm>
    </dsp:sp>
    <dsp:sp modelId="{E9337995-767A-4F6A-9D19-0907C3C5781C}">
      <dsp:nvSpPr>
        <dsp:cNvPr id="0" name=""/>
        <dsp:cNvSpPr/>
      </dsp:nvSpPr>
      <dsp:spPr>
        <a:xfrm>
          <a:off x="3218006" y="-29702"/>
          <a:ext cx="970626" cy="970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Sport Man.</a:t>
          </a:r>
        </a:p>
      </dsp:txBody>
      <dsp:txXfrm>
        <a:off x="3360151" y="112443"/>
        <a:ext cx="686336" cy="686336"/>
      </dsp:txXfrm>
    </dsp:sp>
    <dsp:sp modelId="{BE25182E-8718-41C9-8C88-52C7DE3C99EF}">
      <dsp:nvSpPr>
        <dsp:cNvPr id="0" name=""/>
        <dsp:cNvSpPr/>
      </dsp:nvSpPr>
      <dsp:spPr>
        <a:xfrm rot="18163636">
          <a:off x="3851624" y="1702706"/>
          <a:ext cx="968787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68787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311798" y="1690280"/>
        <a:ext cx="48439" cy="48439"/>
      </dsp:txXfrm>
    </dsp:sp>
    <dsp:sp modelId="{732EBB9F-8429-41B6-9552-12E9A1A69A2E}">
      <dsp:nvSpPr>
        <dsp:cNvPr id="0" name=""/>
        <dsp:cNvSpPr/>
      </dsp:nvSpPr>
      <dsp:spPr>
        <a:xfrm>
          <a:off x="4326667" y="223351"/>
          <a:ext cx="1179039" cy="11767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Sport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Dev.</a:t>
          </a:r>
        </a:p>
      </dsp:txBody>
      <dsp:txXfrm>
        <a:off x="4499333" y="395686"/>
        <a:ext cx="833707" cy="832108"/>
      </dsp:txXfrm>
    </dsp:sp>
    <dsp:sp modelId="{25EEF1A4-2ED3-47D8-919B-7F2416642A39}">
      <dsp:nvSpPr>
        <dsp:cNvPr id="0" name=""/>
        <dsp:cNvSpPr/>
      </dsp:nvSpPr>
      <dsp:spPr>
        <a:xfrm rot="20127273">
          <a:off x="4375104" y="2158620"/>
          <a:ext cx="971303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71303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36473" y="2146132"/>
        <a:ext cx="48565" cy="48565"/>
      </dsp:txXfrm>
    </dsp:sp>
    <dsp:sp modelId="{8D9BF784-FC2E-44ED-9EAD-9443CCCE30A3}">
      <dsp:nvSpPr>
        <dsp:cNvPr id="0" name=""/>
        <dsp:cNvSpPr/>
      </dsp:nvSpPr>
      <dsp:spPr>
        <a:xfrm>
          <a:off x="5258664" y="1281748"/>
          <a:ext cx="970626" cy="970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Facility Man. </a:t>
          </a:r>
        </a:p>
      </dsp:txBody>
      <dsp:txXfrm>
        <a:off x="5400809" y="1423893"/>
        <a:ext cx="686336" cy="686336"/>
      </dsp:txXfrm>
    </dsp:sp>
    <dsp:sp modelId="{392190CE-3FCF-49D3-9FE3-0B7F89EB9DF7}">
      <dsp:nvSpPr>
        <dsp:cNvPr id="0" name=""/>
        <dsp:cNvSpPr/>
      </dsp:nvSpPr>
      <dsp:spPr>
        <a:xfrm rot="490909">
          <a:off x="4514887" y="2870988"/>
          <a:ext cx="933362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33362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58234" y="2859449"/>
        <a:ext cx="46668" cy="46668"/>
      </dsp:txXfrm>
    </dsp:sp>
    <dsp:sp modelId="{4B2FEE5B-EE0C-4989-AEC8-6B5E31C20CD9}">
      <dsp:nvSpPr>
        <dsp:cNvPr id="0" name=""/>
        <dsp:cNvSpPr/>
      </dsp:nvSpPr>
      <dsp:spPr>
        <a:xfrm>
          <a:off x="5438560" y="2532952"/>
          <a:ext cx="970626" cy="9706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Event Man. </a:t>
          </a:r>
        </a:p>
      </dsp:txBody>
      <dsp:txXfrm>
        <a:off x="5580705" y="2675097"/>
        <a:ext cx="686336" cy="686336"/>
      </dsp:txXfrm>
    </dsp:sp>
    <dsp:sp modelId="{3D32277A-9EE2-4536-AB4F-1CBDF8B57A37}">
      <dsp:nvSpPr>
        <dsp:cNvPr id="0" name=""/>
        <dsp:cNvSpPr/>
      </dsp:nvSpPr>
      <dsp:spPr>
        <a:xfrm rot="2454545">
          <a:off x="4144795" y="3469535"/>
          <a:ext cx="922764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22764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83109" y="3458260"/>
        <a:ext cx="46138" cy="46138"/>
      </dsp:txXfrm>
    </dsp:sp>
    <dsp:sp modelId="{4D5F29F7-D024-4563-A869-8F118EAC8CD9}">
      <dsp:nvSpPr>
        <dsp:cNvPr id="0" name=""/>
        <dsp:cNvSpPr/>
      </dsp:nvSpPr>
      <dsp:spPr>
        <a:xfrm>
          <a:off x="4841313" y="3532247"/>
          <a:ext cx="1114891" cy="12717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Marketing &amp; </a:t>
          </a:r>
          <a:r>
            <a:rPr lang="en-GB" sz="1100" b="0" kern="1200" cap="none" spc="0" dirty="0" err="1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comms</a:t>
          </a: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. </a:t>
          </a:r>
        </a:p>
      </dsp:txBody>
      <dsp:txXfrm>
        <a:off x="5004585" y="3718485"/>
        <a:ext cx="788347" cy="899239"/>
      </dsp:txXfrm>
    </dsp:sp>
    <dsp:sp modelId="{A897A301-EA4E-4A3B-95E2-5C9CA54E42AE}">
      <dsp:nvSpPr>
        <dsp:cNvPr id="0" name=""/>
        <dsp:cNvSpPr/>
      </dsp:nvSpPr>
      <dsp:spPr>
        <a:xfrm rot="4418182">
          <a:off x="3491898" y="3845014"/>
          <a:ext cx="1102770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1102770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15714" y="3829239"/>
        <a:ext cx="55138" cy="55138"/>
      </dsp:txXfrm>
    </dsp:sp>
    <dsp:sp modelId="{60313477-B387-4C01-A6DE-E743F4A69DF7}">
      <dsp:nvSpPr>
        <dsp:cNvPr id="0" name=""/>
        <dsp:cNvSpPr/>
      </dsp:nvSpPr>
      <dsp:spPr>
        <a:xfrm>
          <a:off x="3850042" y="4366200"/>
          <a:ext cx="970626" cy="970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NGB’s</a:t>
          </a:r>
          <a:endParaRPr lang="en-GB" sz="1100" b="0" kern="1200" cap="none" spc="0" dirty="0"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992187" y="4508345"/>
        <a:ext cx="686336" cy="686336"/>
      </dsp:txXfrm>
    </dsp:sp>
    <dsp:sp modelId="{B1B8B410-2E8C-4849-BB88-27A9AB8BE57D}">
      <dsp:nvSpPr>
        <dsp:cNvPr id="0" name=""/>
        <dsp:cNvSpPr/>
      </dsp:nvSpPr>
      <dsp:spPr>
        <a:xfrm rot="6381818">
          <a:off x="2878639" y="3795106"/>
          <a:ext cx="998742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98742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53041" y="3781932"/>
        <a:ext cx="49937" cy="49937"/>
      </dsp:txXfrm>
    </dsp:sp>
    <dsp:sp modelId="{4345DA98-A14A-4986-8D3F-654CCE20178A}">
      <dsp:nvSpPr>
        <dsp:cNvPr id="0" name=""/>
        <dsp:cNvSpPr/>
      </dsp:nvSpPr>
      <dsp:spPr>
        <a:xfrm>
          <a:off x="2470544" y="4263124"/>
          <a:ext cx="1201480" cy="11767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International</a:t>
          </a:r>
        </a:p>
      </dsp:txBody>
      <dsp:txXfrm>
        <a:off x="2646497" y="4435459"/>
        <a:ext cx="849574" cy="832108"/>
      </dsp:txXfrm>
    </dsp:sp>
    <dsp:sp modelId="{9E3B5B9F-9FFC-4707-A9BD-C9C2071B4FAD}">
      <dsp:nvSpPr>
        <dsp:cNvPr id="0" name=""/>
        <dsp:cNvSpPr/>
      </dsp:nvSpPr>
      <dsp:spPr>
        <a:xfrm rot="8345455">
          <a:off x="2249501" y="3502946"/>
          <a:ext cx="1024804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1024804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736283" y="3489120"/>
        <a:ext cx="51240" cy="51240"/>
      </dsp:txXfrm>
    </dsp:sp>
    <dsp:sp modelId="{152797B3-F7B8-4DD3-B1D2-D9496F6D7F67}">
      <dsp:nvSpPr>
        <dsp:cNvPr id="0" name=""/>
        <dsp:cNvSpPr/>
      </dsp:nvSpPr>
      <dsp:spPr>
        <a:xfrm>
          <a:off x="1522567" y="3682791"/>
          <a:ext cx="970626" cy="970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Prof Sports</a:t>
          </a:r>
        </a:p>
      </dsp:txBody>
      <dsp:txXfrm>
        <a:off x="1664712" y="3824936"/>
        <a:ext cx="686336" cy="686336"/>
      </dsp:txXfrm>
    </dsp:sp>
    <dsp:sp modelId="{88094620-04C9-487B-9A87-E74F52D28D98}">
      <dsp:nvSpPr>
        <dsp:cNvPr id="0" name=""/>
        <dsp:cNvSpPr/>
      </dsp:nvSpPr>
      <dsp:spPr>
        <a:xfrm rot="10309091">
          <a:off x="1958389" y="2870988"/>
          <a:ext cx="933362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33362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01737" y="2859449"/>
        <a:ext cx="46668" cy="46668"/>
      </dsp:txXfrm>
    </dsp:sp>
    <dsp:sp modelId="{DB4CDD95-3FC9-489D-A500-A0D376318488}">
      <dsp:nvSpPr>
        <dsp:cNvPr id="0" name=""/>
        <dsp:cNvSpPr/>
      </dsp:nvSpPr>
      <dsp:spPr>
        <a:xfrm>
          <a:off x="997453" y="2532952"/>
          <a:ext cx="970626" cy="9706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Third sector SM</a:t>
          </a:r>
        </a:p>
      </dsp:txBody>
      <dsp:txXfrm>
        <a:off x="1139598" y="2675097"/>
        <a:ext cx="686336" cy="686336"/>
      </dsp:txXfrm>
    </dsp:sp>
    <dsp:sp modelId="{AB2DC433-7982-4F95-A8BA-421B134E6660}">
      <dsp:nvSpPr>
        <dsp:cNvPr id="0" name=""/>
        <dsp:cNvSpPr/>
      </dsp:nvSpPr>
      <dsp:spPr>
        <a:xfrm rot="12272727">
          <a:off x="2060231" y="2158620"/>
          <a:ext cx="971303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971303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521600" y="2146132"/>
        <a:ext cx="48565" cy="48565"/>
      </dsp:txXfrm>
    </dsp:sp>
    <dsp:sp modelId="{646CCBE0-E14C-497C-BFD5-DE819D1980BF}">
      <dsp:nvSpPr>
        <dsp:cNvPr id="0" name=""/>
        <dsp:cNvSpPr/>
      </dsp:nvSpPr>
      <dsp:spPr>
        <a:xfrm>
          <a:off x="1177349" y="1281748"/>
          <a:ext cx="970626" cy="970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Post grad study </a:t>
          </a:r>
        </a:p>
      </dsp:txBody>
      <dsp:txXfrm>
        <a:off x="1319494" y="1423893"/>
        <a:ext cx="686336" cy="686336"/>
      </dsp:txXfrm>
    </dsp:sp>
    <dsp:sp modelId="{D6A00DE7-383B-4ACD-A146-16A6CCD9102D}">
      <dsp:nvSpPr>
        <dsp:cNvPr id="0" name=""/>
        <dsp:cNvSpPr/>
      </dsp:nvSpPr>
      <dsp:spPr>
        <a:xfrm rot="14236364">
          <a:off x="2506572" y="1659211"/>
          <a:ext cx="1072193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1072193" y="11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015864" y="1644200"/>
        <a:ext cx="53609" cy="53609"/>
      </dsp:txXfrm>
    </dsp:sp>
    <dsp:sp modelId="{DB56D190-7B80-40D8-876C-C37032AAE2C5}">
      <dsp:nvSpPr>
        <dsp:cNvPr id="0" name=""/>
        <dsp:cNvSpPr/>
      </dsp:nvSpPr>
      <dsp:spPr>
        <a:xfrm>
          <a:off x="2005139" y="326427"/>
          <a:ext cx="970626" cy="970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Public Sector agencies</a:t>
          </a:r>
        </a:p>
      </dsp:txBody>
      <dsp:txXfrm>
        <a:off x="2147284" y="468572"/>
        <a:ext cx="686336" cy="68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5BFE-3B45-47FB-9FC5-30625563A893}" type="datetimeFigureOut">
              <a:rPr lang="en-GB" smtClean="0"/>
              <a:pPr/>
              <a:t>27/04/2022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7EAA-2D6D-494F-9B45-ACC54BB9C8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7EAA-2D6D-494F-9B45-ACC54BB9C8D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9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7EAA-2D6D-494F-9B45-ACC54BB9C8D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3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83BF-0199-4DE9-8D87-8C52D9B777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83BF-0199-4DE9-8D87-8C52D9B777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83BF-0199-4DE9-8D87-8C52D9B777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0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4ECA1-11A8-4CFE-B165-C194742A0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73B0-A240-43E9-9131-954E10D53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933826"/>
            <a:ext cx="12192000" cy="7913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20199E-3F57-4239-89A6-28B8A48C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97425"/>
            <a:ext cx="121920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5CD96-9B1E-4D63-96B7-92B747E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31864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1041227" cy="936104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96752"/>
            <a:ext cx="10670976" cy="4752528"/>
          </a:xfrm>
        </p:spPr>
        <p:txBody>
          <a:bodyPr/>
          <a:lstStyle>
            <a:lvl1pPr>
              <a:lnSpc>
                <a:spcPct val="150000"/>
              </a:lnSpc>
              <a:defRPr lang="en-US" sz="3200" kern="1200" dirty="0">
                <a:solidFill>
                  <a:srgbClr val="003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98634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126876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424" y="126876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4433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85981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89275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14127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424" y="14127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4433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48E4-AA7C-4642-9326-5CC687F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1781-6D96-4DE7-B0FF-F73E77242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95C27-5896-4DE3-B630-84E32E774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F95C1-B822-44CF-A320-B18298CE9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7EC97-AA2E-47DA-ADE5-B990DCB62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DB9B4-0931-42CD-8202-387E2633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5E5FB1C-BB19-4543-B95F-7D9EFB47BA1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E173F-13FF-4829-BA83-CCEFA40D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9FF35-3D53-44AF-B2CD-8E212B15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5E08FCA-419A-43A4-88D8-B3436F7CE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6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98634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FB5FE89-99FA-4E82-BE6D-EF0E1A08E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73B0-A240-43E9-9131-954E10D53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933826"/>
            <a:ext cx="12192000" cy="64730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20199E-3F57-4239-89A6-28B8A48C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97425"/>
            <a:ext cx="121920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731864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87860-F5A5-4E80-B4CD-62BFC56546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104122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196752"/>
            <a:ext cx="1067097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6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 spd="med" advTm="10000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87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rgbClr val="003F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B2E241-163D-4F2E-877D-11D33C05CF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104122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484784"/>
            <a:ext cx="10670976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6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8" r:id="rId3"/>
    <p:sldLayoutId id="2147483659" r:id="rId4"/>
  </p:sldLayoutIdLst>
  <p:transition spd="med" advTm="10000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87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F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www.bing.com/images/search?q=plymouth+raiders&amp;view=detailv2&amp;adlt=strict&amp;id=CE530F174DBB3F48739B51761F3A06B04472E650&amp;selectedIndex=5&amp;ccid=yU51Nwvm&amp;simid=608036468292191782&amp;thid=OIP.Mc94e75370be6929f3aeedcb27b1fc930o0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25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 hidden="1">
            <a:extLst>
              <a:ext uri="{FF2B5EF4-FFF2-40B4-BE49-F238E27FC236}">
                <a16:creationId xmlns:a16="http://schemas.microsoft.com/office/drawing/2014/main" id="{097CA6E0-BB7D-45E5-BD0E-93FAD0E5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title and date of event</a:t>
            </a:r>
          </a:p>
        </p:txBody>
      </p:sp>
      <p:sp>
        <p:nvSpPr>
          <p:cNvPr id="2" name="University Course title">
            <a:extLst>
              <a:ext uri="{FF2B5EF4-FFF2-40B4-BE49-F238E27FC236}">
                <a16:creationId xmlns:a16="http://schemas.microsoft.com/office/drawing/2014/main" id="{81F8374F-A292-4511-8FC4-8A7FE5667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BSc Sport Business Management  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CA604614-FF82-4AD0-A879-A0E6F361F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Arial"/>
                <a:cs typeface="Arial"/>
              </a:rPr>
              <a:t>Open Day 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83837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BA63-D044-4703-866A-7A6FD2A4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548681"/>
            <a:ext cx="6969396" cy="7253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An exciting and dynamic industry that requires knowledge and appreciation of:</a:t>
            </a:r>
            <a:endParaRPr lang="en-GB" sz="2400" b="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A2889FC-526D-4BDC-ADA7-7DA61B4207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3080" y="1493520"/>
          <a:ext cx="8046720" cy="446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041011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063229"/>
            <a:ext cx="5508612" cy="85725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000" b="1" dirty="0">
                <a:latin typeface="Gotham Black" pitchFamily="2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"/>
          <a:stretch/>
        </p:blipFill>
        <p:spPr>
          <a:xfrm>
            <a:off x="3215681" y="1338728"/>
            <a:ext cx="5284743" cy="359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1260" r="10333" b="8898"/>
          <a:stretch/>
        </p:blipFill>
        <p:spPr>
          <a:xfrm>
            <a:off x="8976320" y="406318"/>
            <a:ext cx="972108" cy="94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4571" y="5234208"/>
            <a:ext cx="48501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3D50"/>
                </a:solidFill>
              </a:rPr>
              <a:t>OPPORTUNITY TO SPEND 9 WEEKS LIVING AND WORKING ON A SUMMER CAMP IN THE USA!</a:t>
            </a:r>
            <a:br>
              <a:rPr lang="en-GB" sz="1800" b="1" dirty="0">
                <a:latin typeface="Gotham Black" pitchFamily="2" charset="0"/>
              </a:rPr>
            </a:br>
            <a:endParaRPr lang="en-GB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772821" y="417615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3D50"/>
                </a:solidFill>
              </a:rPr>
              <a:t>Camp America?</a:t>
            </a:r>
          </a:p>
        </p:txBody>
      </p:sp>
    </p:spTree>
    <p:extLst>
      <p:ext uri="{BB962C8B-B14F-4D97-AF65-F5344CB8AC3E}">
        <p14:creationId xmlns:p14="http://schemas.microsoft.com/office/powerpoint/2010/main" val="3182585023"/>
      </p:ext>
    </p:extLst>
  </p:cSld>
  <p:clrMapOvr>
    <a:masterClrMapping/>
  </p:clrMapOvr>
  <p:transition spd="med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Year-Long Industry placement / internship?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</a:t>
            </a:r>
          </a:p>
          <a:p>
            <a:r>
              <a:rPr lang="en-GB" dirty="0"/>
              <a:t>National</a:t>
            </a:r>
          </a:p>
          <a:p>
            <a:r>
              <a:rPr lang="en-GB" dirty="0"/>
              <a:t>International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69" y="2171176"/>
            <a:ext cx="3680863" cy="36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port glob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r="49036"/>
          <a:stretch/>
        </p:blipFill>
        <p:spPr bwMode="auto">
          <a:xfrm>
            <a:off x="3143672" y="3455423"/>
            <a:ext cx="2304256" cy="27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71768"/>
      </p:ext>
    </p:extLst>
  </p:cSld>
  <p:clrMapOvr>
    <a:masterClrMapping/>
  </p:clrMapOvr>
  <p:transition spd="med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BA63-D044-4703-866A-7A6FD2A4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38" dirty="0"/>
              <a:t>Employer Partnerships</a:t>
            </a:r>
          </a:p>
        </p:txBody>
      </p:sp>
      <p:pic>
        <p:nvPicPr>
          <p:cNvPr id="5" name="Picture 6" descr="http://activedevon.org/image-cache/image-2190-159-auto-both-both-85-5.jpg">
            <a:extLst>
              <a:ext uri="{FF2B5EF4-FFF2-40B4-BE49-F238E27FC236}">
                <a16:creationId xmlns:a16="http://schemas.microsoft.com/office/drawing/2014/main" id="{5088D714-13E5-4DC7-933F-0AB342C8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67" y="3816318"/>
            <a:ext cx="744502" cy="11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:\My Work\FRAMEWORK Sports Development Programme file\Marketing\Football Marketing material\football logos\BA Football  partnership logo.jpg">
            <a:extLst>
              <a:ext uri="{FF2B5EF4-FFF2-40B4-BE49-F238E27FC236}">
                <a16:creationId xmlns:a16="http://schemas.microsoft.com/office/drawing/2014/main" id="{100E3D39-8CF0-41BC-A22C-734CC0AB9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2" t="40049"/>
          <a:stretch/>
        </p:blipFill>
        <p:spPr bwMode="auto">
          <a:xfrm>
            <a:off x="3180889" y="2557981"/>
            <a:ext cx="900118" cy="7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:\My Work\FRAMEWORK Sports Development Programme file\Marketing\Football Marketing material\football logos\New FLT Logo.jpg">
            <a:extLst>
              <a:ext uri="{FF2B5EF4-FFF2-40B4-BE49-F238E27FC236}">
                <a16:creationId xmlns:a16="http://schemas.microsoft.com/office/drawing/2014/main" id="{24B2307F-9CB6-49D7-B38D-BC9CB2C3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45" y="1585782"/>
            <a:ext cx="1294900" cy="5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http://tse1.mm.bing.net/th?&amp;id=OIP.Ma095433ee9ff173fabe5ea887dbcd0d0o0&amp;w=300&amp;h=300&amp;c=0&amp;pid=1.9&amp;rs=0&amp;p=0">
            <a:extLst>
              <a:ext uri="{FF2B5EF4-FFF2-40B4-BE49-F238E27FC236}">
                <a16:creationId xmlns:a16="http://schemas.microsoft.com/office/drawing/2014/main" id="{FDB4882B-47AA-4F13-991D-F0978978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66" y="1712561"/>
            <a:ext cx="712177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http://www.plymouthdiving.com/wp-content/uploads/2012/03/club-logo1.jpg">
            <a:extLst>
              <a:ext uri="{FF2B5EF4-FFF2-40B4-BE49-F238E27FC236}">
                <a16:creationId xmlns:a16="http://schemas.microsoft.com/office/drawing/2014/main" id="{35F5E49C-7385-4244-9898-E1DEDC2D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07" y="5032395"/>
            <a:ext cx="1615539" cy="9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www.plymouthherald.co.uk/images/localworld/ugc-images/276351/Article/images/19914817/5372605-large.jpg">
            <a:extLst>
              <a:ext uri="{FF2B5EF4-FFF2-40B4-BE49-F238E27FC236}">
                <a16:creationId xmlns:a16="http://schemas.microsoft.com/office/drawing/2014/main" id="{588CB0C1-2CBA-45F3-AD59-33342522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07" y="2544062"/>
            <a:ext cx="767028" cy="5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http://tse1.mm.bing.net/th?&amp;id=OIP.M0046331b95b40c64c873143544ade304H0&amp;w=300&amp;h=300&amp;c=0&amp;pid=1.9&amp;rs=0&amp;p=0">
            <a:extLst>
              <a:ext uri="{FF2B5EF4-FFF2-40B4-BE49-F238E27FC236}">
                <a16:creationId xmlns:a16="http://schemas.microsoft.com/office/drawing/2014/main" id="{02A9A92F-FCAC-4169-80FA-D2421262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21" y="3620001"/>
            <a:ext cx="978319" cy="7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03AE84D5-03A1-4537-8FD5-2181300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83" y="4686872"/>
            <a:ext cx="927951" cy="8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B62413CF-8FA7-4754-A4CB-B91C04A0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15" y="4651142"/>
            <a:ext cx="774394" cy="7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26F5348E-78AD-4E48-ACDC-9626C8E5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89" y="3433625"/>
            <a:ext cx="1724606" cy="10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https://encrypted-tbn0.gstatic.com/images?q=tbn:ANd9GcTnY3CJBYf9BCmUlRn-BinDpagau4wYToIdlCmEVWqDHSErqiyULwzeV4Ym">
            <a:extLst>
              <a:ext uri="{FF2B5EF4-FFF2-40B4-BE49-F238E27FC236}">
                <a16:creationId xmlns:a16="http://schemas.microsoft.com/office/drawing/2014/main" id="{9D5EAAC6-4870-4E77-A070-0048C6D3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17" y="2786132"/>
            <a:ext cx="1167968" cy="9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tse1.mm.bing.net/th?&amp;id=OIP.Mc94e75370be6929f3aeedcb27b1fc930o0&amp;w=198&amp;h=198&amp;c=0&amp;pid=1.9&amp;rs=0&amp;p=0&amp;r=0">
            <a:hlinkClick r:id="rId13" tooltip="View image details"/>
            <a:extLst>
              <a:ext uri="{FF2B5EF4-FFF2-40B4-BE49-F238E27FC236}">
                <a16:creationId xmlns:a16="http://schemas.microsoft.com/office/drawing/2014/main" id="{93B2532E-7196-4032-BEFC-DCB5F9AD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13" y="3261195"/>
            <a:ext cx="1624541" cy="16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Everyone Active Biography – East Staffordshire | ESBC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6385" y="4705750"/>
            <a:ext cx="1682333" cy="723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9884" y="2484086"/>
            <a:ext cx="1770411" cy="820827"/>
          </a:xfrm>
          <a:prstGeom prst="rect">
            <a:avLst/>
          </a:prstGeom>
        </p:spPr>
      </p:pic>
      <p:sp>
        <p:nvSpPr>
          <p:cNvPr id="19" name="AutoShape 4" descr="Safeguarding and Protecting Children - Active Devon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47457" y="1429120"/>
            <a:ext cx="2028178" cy="6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 Reports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Essays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Pitches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 Plans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Reflective Portfolios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Multi-choice in-class tests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Event Management delivery and evaluation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96" y="2078850"/>
            <a:ext cx="3284395" cy="22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634" y="944724"/>
            <a:ext cx="6172200" cy="857250"/>
          </a:xfrm>
        </p:spPr>
        <p:txBody>
          <a:bodyPr/>
          <a:lstStyle/>
          <a:p>
            <a:r>
              <a:rPr lang="en-GB" dirty="0"/>
              <a:t>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634" y="1864039"/>
            <a:ext cx="61722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Enterprise and Employability </a:t>
            </a:r>
          </a:p>
          <a:p>
            <a:pPr marL="0" indent="0">
              <a:buNone/>
            </a:pPr>
            <a:r>
              <a:rPr lang="en-GB" dirty="0"/>
              <a:t>Hub – </a:t>
            </a:r>
            <a:r>
              <a:rPr lang="en-GB" i="1" dirty="0"/>
              <a:t>The Edge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Extracurricular Activities</a:t>
            </a:r>
          </a:p>
          <a:p>
            <a:pPr>
              <a:buFontTx/>
              <a:buChar char="-"/>
            </a:pPr>
            <a:r>
              <a:rPr lang="en-GB" dirty="0"/>
              <a:t>Business Support and Guidance</a:t>
            </a:r>
          </a:p>
          <a:p>
            <a:pPr>
              <a:buFontTx/>
              <a:buChar char="-"/>
            </a:pPr>
            <a:r>
              <a:rPr lang="en-GB" dirty="0"/>
              <a:t>Incubation Space</a:t>
            </a:r>
          </a:p>
          <a:p>
            <a:pPr>
              <a:buFontTx/>
              <a:buChar char="-"/>
            </a:pPr>
            <a:r>
              <a:rPr lang="en-GB" dirty="0"/>
              <a:t>Enterprise Ambassadors  </a:t>
            </a:r>
          </a:p>
          <a:p>
            <a:pPr>
              <a:buFontTx/>
              <a:buChar char="-"/>
            </a:pPr>
            <a:r>
              <a:rPr lang="en-GB" dirty="0"/>
              <a:t>Futures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2" y="4053279"/>
            <a:ext cx="3143672" cy="18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4" y="659581"/>
            <a:ext cx="2497389" cy="20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great university community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34986" y="1979956"/>
            <a:ext cx="3868340" cy="617934"/>
          </a:xfrm>
        </p:spPr>
        <p:txBody>
          <a:bodyPr/>
          <a:lstStyle/>
          <a:p>
            <a:r>
              <a:rPr lang="en-GB" dirty="0"/>
              <a:t>Face to face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34986" y="2736057"/>
            <a:ext cx="2599982" cy="276344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310439" y="1319213"/>
            <a:ext cx="3887391" cy="617934"/>
          </a:xfrm>
        </p:spPr>
        <p:txBody>
          <a:bodyPr/>
          <a:lstStyle/>
          <a:p>
            <a:r>
              <a:rPr lang="en-GB" dirty="0"/>
              <a:t>Online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3397" b="14159"/>
          <a:stretch/>
        </p:blipFill>
        <p:spPr>
          <a:xfrm>
            <a:off x="7439107" y="2118123"/>
            <a:ext cx="2601434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BA63-D044-4703-866A-7A6FD2A4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 b="1" dirty="0">
                <a:solidFill>
                  <a:schemeClr val="tx1"/>
                </a:solidFill>
              </a:rPr>
              <a:t>Plymouth – A Great Place to Study!</a:t>
            </a:r>
          </a:p>
        </p:txBody>
      </p:sp>
      <p:pic>
        <p:nvPicPr>
          <p:cNvPr id="5" name="Content Placeholder 4" descr="6502850.jpg">
            <a:extLst>
              <a:ext uri="{FF2B5EF4-FFF2-40B4-BE49-F238E27FC236}">
                <a16:creationId xmlns:a16="http://schemas.microsoft.com/office/drawing/2014/main" id="{31B35A8A-5EA1-4CB7-909C-A0321A3312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2161381"/>
            <a:ext cx="4038600" cy="30289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3491AD-989D-40FA-B6E3-9996281B35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3374" y="2176110"/>
            <a:ext cx="2670279" cy="2999492"/>
          </a:xfrm>
        </p:spPr>
      </p:pic>
    </p:spTree>
    <p:extLst>
      <p:ext uri="{BB962C8B-B14F-4D97-AF65-F5344CB8AC3E}">
        <p14:creationId xmlns:p14="http://schemas.microsoft.com/office/powerpoint/2010/main" val="2850973985"/>
      </p:ext>
    </p:extLst>
  </p:cSld>
  <p:clrMapOvr>
    <a:masterClrMapping/>
  </p:clrMapOvr>
  <p:transition spd="med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2E136F-33AA-4275-8198-46F215A33A80}"/>
              </a:ext>
            </a:extLst>
          </p:cNvPr>
          <p:cNvGraphicFramePr/>
          <p:nvPr/>
        </p:nvGraphicFramePr>
        <p:xfrm>
          <a:off x="2453640" y="868680"/>
          <a:ext cx="740664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routes SBM</a:t>
            </a:r>
          </a:p>
        </p:txBody>
      </p:sp>
    </p:spTree>
    <p:extLst>
      <p:ext uri="{BB962C8B-B14F-4D97-AF65-F5344CB8AC3E}">
        <p14:creationId xmlns:p14="http://schemas.microsoft.com/office/powerpoint/2010/main" val="38159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588E-916E-4CB2-B777-FA6EE232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411B9CE-A568-4B0A-81E4-EE3CDAD2E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34"/>
          <a:stretch/>
        </p:blipFill>
        <p:spPr>
          <a:xfrm>
            <a:off x="1865412" y="1133913"/>
            <a:ext cx="8025579" cy="4440843"/>
          </a:xfrm>
        </p:spPr>
      </p:pic>
    </p:spTree>
    <p:extLst>
      <p:ext uri="{BB962C8B-B14F-4D97-AF65-F5344CB8AC3E}">
        <p14:creationId xmlns:p14="http://schemas.microsoft.com/office/powerpoint/2010/main" val="3463795063"/>
      </p:ext>
    </p:extLst>
  </p:cSld>
  <p:clrMapOvr>
    <a:masterClrMapping/>
  </p:clrMapOvr>
  <p:transition spd="med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elcome">
            <a:extLst>
              <a:ext uri="{FF2B5EF4-FFF2-40B4-BE49-F238E27FC236}">
                <a16:creationId xmlns:a16="http://schemas.microsoft.com/office/drawing/2014/main" id="{05578F8B-9186-46DC-9785-6310EC71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Welcome.  We will be covering…</a:t>
            </a:r>
            <a:endParaRPr lang="en-GB" dirty="0"/>
          </a:p>
        </p:txBody>
      </p:sp>
      <p:sp>
        <p:nvSpPr>
          <p:cNvPr id="6" name="what we will cover">
            <a:extLst>
              <a:ext uri="{FF2B5EF4-FFF2-40B4-BE49-F238E27FC236}">
                <a16:creationId xmlns:a16="http://schemas.microsoft.com/office/drawing/2014/main" id="{5792F815-A41E-4ECE-A4AD-883FD43C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Is this course for you? </a:t>
            </a:r>
          </a:p>
          <a:p>
            <a:r>
              <a:rPr lang="en-GB" b="1" dirty="0"/>
              <a:t>Why study at Plymouth Marjon University? </a:t>
            </a:r>
          </a:p>
          <a:p>
            <a:r>
              <a:rPr lang="en-GB" b="1" dirty="0"/>
              <a:t>Our course offer/teaching/assessment style</a:t>
            </a:r>
          </a:p>
          <a:p>
            <a:r>
              <a:rPr lang="en-GB" b="1" dirty="0"/>
              <a:t>Accreditation/opportunities/outcomes</a:t>
            </a:r>
          </a:p>
          <a:p>
            <a:r>
              <a:rPr lang="en-GB" b="1" dirty="0"/>
              <a:t>How teaching has worked this year/might work next year</a:t>
            </a:r>
          </a:p>
          <a:p>
            <a:r>
              <a:rPr lang="en-GB" b="1" dirty="0"/>
              <a:t>What our students say about us</a:t>
            </a:r>
          </a:p>
          <a:p>
            <a:r>
              <a:rPr lang="en-GB" b="1" dirty="0"/>
              <a:t>Life as a student and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2706234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eep in touch">
            <a:extLst>
              <a:ext uri="{FF2B5EF4-FFF2-40B4-BE49-F238E27FC236}">
                <a16:creationId xmlns:a16="http://schemas.microsoft.com/office/drawing/2014/main" id="{05578F8B-9186-46DC-9785-6310EC71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60648"/>
            <a:ext cx="11041227" cy="936104"/>
          </a:xfrm>
        </p:spPr>
        <p:txBody>
          <a:bodyPr/>
          <a:lstStyle/>
          <a:p>
            <a:r>
              <a:rPr lang="en-GB" dirty="0"/>
              <a:t>Keep in touch… </a:t>
            </a:r>
          </a:p>
        </p:txBody>
      </p:sp>
      <p:sp>
        <p:nvSpPr>
          <p:cNvPr id="6" name="Staff details">
            <a:extLst>
              <a:ext uri="{FF2B5EF4-FFF2-40B4-BE49-F238E27FC236}">
                <a16:creationId xmlns:a16="http://schemas.microsoft.com/office/drawing/2014/main" id="{5792F815-A41E-4ECE-A4AD-883FD43C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196752"/>
            <a:ext cx="9937104" cy="49685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GB" sz="5000" b="1" dirty="0"/>
              <a:t>Name Dr Phil Brown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400" dirty="0">
                <a:solidFill>
                  <a:srgbClr val="008788"/>
                </a:solidFill>
              </a:rPr>
              <a:t>Senior Lecturer and Programme Leader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400" dirty="0"/>
              <a:t>Course name BSc Sport Business Management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400" dirty="0">
                <a:solidFill>
                  <a:srgbClr val="008788"/>
                </a:solidFill>
              </a:rPr>
              <a:t>Plymouth Marjon University </a:t>
            </a:r>
          </a:p>
          <a:p>
            <a:pPr marL="0" indent="0" algn="ctr">
              <a:lnSpc>
                <a:spcPct val="160000"/>
              </a:lnSpc>
              <a:spcAft>
                <a:spcPts val="2400"/>
              </a:spcAft>
              <a:buNone/>
            </a:pPr>
            <a:r>
              <a:rPr lang="en-GB" sz="4300" b="1" dirty="0"/>
              <a:t>pbrown@marjon.ac.uk</a:t>
            </a:r>
            <a:endParaRPr lang="en-GB" dirty="0">
              <a:solidFill>
                <a:srgbClr val="008788"/>
              </a:solidFill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3400" dirty="0">
                <a:solidFill>
                  <a:srgbClr val="008788"/>
                </a:solidFill>
              </a:rPr>
              <a:t>Happy to have an informal chat over the phone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B0C88-8CA7-4B49-ABDF-0EB22F1146B1}"/>
              </a:ext>
            </a:extLst>
          </p:cNvPr>
          <p:cNvSpPr/>
          <p:nvPr/>
        </p:nvSpPr>
        <p:spPr>
          <a:xfrm>
            <a:off x="8832304" y="1556792"/>
            <a:ext cx="1605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3F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@MarjonSPDEV </a:t>
            </a:r>
          </a:p>
        </p:txBody>
      </p:sp>
    </p:spTree>
    <p:extLst>
      <p:ext uri="{BB962C8B-B14F-4D97-AF65-F5344CB8AC3E}">
        <p14:creationId xmlns:p14="http://schemas.microsoft.com/office/powerpoint/2010/main" val="186476000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:a16="http://schemas.microsoft.com/office/drawing/2014/main" id="{CCC0F6D4-2A1B-4FE6-984E-9FF8104C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Marjon statistics slide 1</a:t>
            </a:r>
          </a:p>
        </p:txBody>
      </p:sp>
      <p:pic>
        <p:nvPicPr>
          <p:cNvPr id="6" name="Marjon statistics - student satisfaction" descr="1st in England for Student Satisfaction.&#10;&#10;Complete University Guide 2021, published 2020.">
            <a:extLst>
              <a:ext uri="{FF2B5EF4-FFF2-40B4-BE49-F238E27FC236}">
                <a16:creationId xmlns:a16="http://schemas.microsoft.com/office/drawing/2014/main" id="{BAD2BD8A-CA7E-014B-AA27-4602118D4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41" y="188640"/>
            <a:ext cx="6843013" cy="1866576"/>
          </a:xfrm>
          <a:prstGeom prst="rect">
            <a:avLst/>
          </a:prstGeom>
        </p:spPr>
      </p:pic>
      <p:pic>
        <p:nvPicPr>
          <p:cNvPr id="13" name="Marjon statistics - facilities" descr="6th in England for Facilities.&#10;&#10;Whatuni Student Choice Awards 2020.">
            <a:extLst>
              <a:ext uri="{FF2B5EF4-FFF2-40B4-BE49-F238E27FC236}">
                <a16:creationId xmlns:a16="http://schemas.microsoft.com/office/drawing/2014/main" id="{9D4D756B-42D2-DA40-9E81-D87359BE7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64" y="2138488"/>
            <a:ext cx="6843013" cy="1866576"/>
          </a:xfrm>
          <a:prstGeom prst="rect">
            <a:avLst/>
          </a:prstGeom>
        </p:spPr>
      </p:pic>
      <p:pic>
        <p:nvPicPr>
          <p:cNvPr id="19" name="Marjon statistics - satisfaction on 7 courses" descr="95%+ student satisfaction on 7 courses.&#10;&#10;National Student Survey 2020.">
            <a:extLst>
              <a:ext uri="{FF2B5EF4-FFF2-40B4-BE49-F238E27FC236}">
                <a16:creationId xmlns:a16="http://schemas.microsoft.com/office/drawing/2014/main" id="{3404729A-13F1-B44E-973B-47BC1DE69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41" y="4077072"/>
            <a:ext cx="6843013" cy="18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04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34FE71C6-BF4B-43EA-A651-6C159B3B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Marjon statistics slide 2</a:t>
            </a:r>
          </a:p>
        </p:txBody>
      </p:sp>
      <p:pic>
        <p:nvPicPr>
          <p:cNvPr id="10" name="Marjon statistics - course &amp; lecturers" descr="5th in England for Course &amp; Lectures.&#10;&#10;Whatuni Student Choice Awards 2020.">
            <a:extLst>
              <a:ext uri="{FF2B5EF4-FFF2-40B4-BE49-F238E27FC236}">
                <a16:creationId xmlns:a16="http://schemas.microsoft.com/office/drawing/2014/main" id="{2DA6A9F3-B749-9740-85CD-CDB433A59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39" y="188640"/>
            <a:ext cx="6843014" cy="1866576"/>
          </a:xfrm>
          <a:prstGeom prst="rect">
            <a:avLst/>
          </a:prstGeom>
        </p:spPr>
      </p:pic>
      <p:pic>
        <p:nvPicPr>
          <p:cNvPr id="16" name="Marjon statistics - student voice" descr="Top 5 in UK for Student Voice.&#10;&#10;National Student Survey 2020.">
            <a:extLst>
              <a:ext uri="{FF2B5EF4-FFF2-40B4-BE49-F238E27FC236}">
                <a16:creationId xmlns:a16="http://schemas.microsoft.com/office/drawing/2014/main" id="{1E2595A0-52A0-924D-8E3C-6D43BBD7B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39" y="2132856"/>
            <a:ext cx="6843014" cy="1866576"/>
          </a:xfrm>
          <a:prstGeom prst="rect">
            <a:avLst/>
          </a:prstGeom>
        </p:spPr>
      </p:pic>
      <p:pic>
        <p:nvPicPr>
          <p:cNvPr id="22" name="Marjon statistics - staff" descr="94% of staff say Marjon is a good place to work.&#10;&#10;Internal staff survey 2018.">
            <a:extLst>
              <a:ext uri="{FF2B5EF4-FFF2-40B4-BE49-F238E27FC236}">
                <a16:creationId xmlns:a16="http://schemas.microsoft.com/office/drawing/2014/main" id="{85AF5785-F0FB-1A40-BA2A-183ABEBEE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15" y="4077072"/>
            <a:ext cx="686366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847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en Elizabeth Olympic Park, London 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1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CA1EB-F404-4801-9C46-28B063E0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03713"/>
            <a:ext cx="3979563" cy="846117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chemeClr val="bg1"/>
                </a:solidFill>
              </a:rPr>
              <a:t>Delivered by specialist subject academics across the School of Sport Health and Wellbeing , the Business School, and  sport and business industry practitioners.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-85964" y="1074420"/>
          <a:ext cx="7505700" cy="492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5633" y="120314"/>
            <a:ext cx="201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How will we teach you?</a:t>
            </a:r>
          </a:p>
        </p:txBody>
      </p:sp>
    </p:spTree>
    <p:extLst>
      <p:ext uri="{BB962C8B-B14F-4D97-AF65-F5344CB8AC3E}">
        <p14:creationId xmlns:p14="http://schemas.microsoft.com/office/powerpoint/2010/main" val="3428156528"/>
      </p:ext>
    </p:extLst>
  </p:cSld>
  <p:clrMapOvr>
    <a:masterClrMapping/>
  </p:clrMapOvr>
  <p:transition spd="med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s://pbs.twimg.com/profile_images/461120514577022976/WLpR4nXI_400x400.jpeg">
            <a:extLst>
              <a:ext uri="{FF2B5EF4-FFF2-40B4-BE49-F238E27FC236}">
                <a16:creationId xmlns:a16="http://schemas.microsoft.com/office/drawing/2014/main" id="{A46021AF-8064-4919-A1A5-6728F5CF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731" y="1504654"/>
            <a:ext cx="1987103" cy="19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5BA63-D044-4703-866A-7A6FD2A4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570" y="28262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endorsement Double accreditation 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2086571" y="3936171"/>
            <a:ext cx="3868340" cy="2144589"/>
          </a:xfrm>
        </p:spPr>
        <p:txBody>
          <a:bodyPr>
            <a:normAutofit fontScale="85000" lnSpcReduction="10000"/>
          </a:bodyPr>
          <a:lstStyle/>
          <a:p>
            <a:pPr defTabSz="514350"/>
            <a:r>
              <a:rPr lang="en-GB" sz="1800" dirty="0">
                <a:solidFill>
                  <a:prstClr val="black"/>
                </a:solidFill>
              </a:rPr>
              <a:t>Professional Occupational Standards</a:t>
            </a:r>
          </a:p>
          <a:p>
            <a:pPr defTabSz="514350"/>
            <a:r>
              <a:rPr lang="en-GB" sz="1800" dirty="0">
                <a:solidFill>
                  <a:prstClr val="black"/>
                </a:solidFill>
              </a:rPr>
              <a:t>‘Entry Manager’ mapped to Years 1 &amp; 2</a:t>
            </a:r>
          </a:p>
          <a:p>
            <a:pPr defTabSz="514350"/>
            <a:r>
              <a:rPr lang="en-GB" sz="1800" dirty="0">
                <a:solidFill>
                  <a:prstClr val="black"/>
                </a:solidFill>
              </a:rPr>
              <a:t>‘General Manager’ mapped to Year 3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6326324" y="3993400"/>
            <a:ext cx="3887391" cy="1469603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solidFill>
                  <a:prstClr val="black"/>
                </a:solidFill>
              </a:rPr>
              <a:t>The CMI is the leading body in the UK for Leadership and Management.</a:t>
            </a:r>
          </a:p>
          <a:p>
            <a:r>
              <a:rPr lang="en-GB" sz="1800" dirty="0">
                <a:solidFill>
                  <a:prstClr val="black"/>
                </a:solidFill>
              </a:rPr>
              <a:t>You will receive </a:t>
            </a:r>
            <a:r>
              <a:rPr lang="en-US" sz="1800" dirty="0">
                <a:solidFill>
                  <a:prstClr val="black"/>
                </a:solidFill>
              </a:rPr>
              <a:t>CMI L5 Diploma in Management and Leadership</a:t>
            </a:r>
            <a:r>
              <a:rPr lang="en-GB" sz="1800" dirty="0">
                <a:solidFill>
                  <a:prstClr val="black"/>
                </a:solidFill>
              </a:rPr>
              <a:t>. No extra cost to you and no additional assessment. </a:t>
            </a:r>
          </a:p>
        </p:txBody>
      </p:sp>
      <p:sp>
        <p:nvSpPr>
          <p:cNvPr id="10" name="AutoShape 2" descr="Image result for chartered management institute (cmi)"/>
          <p:cNvSpPr>
            <a:spLocks noChangeAspect="1" noChangeArrowheads="1"/>
          </p:cNvSpPr>
          <p:nvPr/>
        </p:nvSpPr>
        <p:spPr bwMode="auto">
          <a:xfrm>
            <a:off x="2754511" y="1418929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14350"/>
            <a:endParaRPr lang="en-GB" sz="101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16" y="1590380"/>
            <a:ext cx="2705405" cy="15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9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0" y="321216"/>
            <a:ext cx="3591220" cy="25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75563"/>
            <a:ext cx="6866595" cy="162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18275"/>
            <a:ext cx="6872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51" y="321216"/>
            <a:ext cx="3468277" cy="25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sports landscape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1" y="1810704"/>
          <a:ext cx="4914901" cy="358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481638" y="1097281"/>
          <a:ext cx="5308282" cy="429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5797074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Using sports power for other benefits!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53841" y="1834515"/>
            <a:ext cx="3868340" cy="3684588"/>
          </a:xfrm>
        </p:spPr>
        <p:txBody>
          <a:bodyPr>
            <a:normAutofit fontScale="92500"/>
          </a:bodyPr>
          <a:lstStyle/>
          <a:p>
            <a:r>
              <a:rPr lang="en-GB" dirty="0"/>
              <a:t>Societal</a:t>
            </a:r>
          </a:p>
          <a:p>
            <a:r>
              <a:rPr lang="en-GB" dirty="0"/>
              <a:t>Developing people, facilities, organisations</a:t>
            </a:r>
          </a:p>
          <a:p>
            <a:r>
              <a:rPr lang="en-GB" dirty="0"/>
              <a:t>Opportunities for all – customer service and soft skills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583F7-E019-4E22-9542-034BDFE2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0" b="11264"/>
          <a:stretch/>
        </p:blipFill>
        <p:spPr>
          <a:xfrm>
            <a:off x="6512246" y="1509710"/>
            <a:ext cx="3031807" cy="13973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C64CE02-30B5-4383-9489-17AD3955A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" b="12925"/>
          <a:stretch/>
        </p:blipFill>
        <p:spPr bwMode="auto">
          <a:xfrm>
            <a:off x="6512244" y="3108321"/>
            <a:ext cx="3031808" cy="13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882CD-FA04-4876-AA79-C7E94BF07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63" b="10902"/>
          <a:stretch/>
        </p:blipFill>
        <p:spPr>
          <a:xfrm>
            <a:off x="6512245" y="4808421"/>
            <a:ext cx="3031807" cy="14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4F0B5140758439757F092ADCB5489" ma:contentTypeVersion="13" ma:contentTypeDescription="Create a new document." ma:contentTypeScope="" ma:versionID="edab6d0cb3fbaa26daa2cc673a4b4bcd">
  <xsd:schema xmlns:xsd="http://www.w3.org/2001/XMLSchema" xmlns:xs="http://www.w3.org/2001/XMLSchema" xmlns:p="http://schemas.microsoft.com/office/2006/metadata/properties" xmlns:ns3="e431be5d-9a4c-44cb-b8cc-2d79d88c2f31" xmlns:ns4="57a9a2c5-7e49-4d13-8368-80f21c575a8c" targetNamespace="http://schemas.microsoft.com/office/2006/metadata/properties" ma:root="true" ma:fieldsID="d2d5195b258c65509a26cf516f1b5d3a" ns3:_="" ns4:_="">
    <xsd:import namespace="e431be5d-9a4c-44cb-b8cc-2d79d88c2f31"/>
    <xsd:import namespace="57a9a2c5-7e49-4d13-8368-80f21c575a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be5d-9a4c-44cb-b8cc-2d79d88c2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9a2c5-7e49-4d13-8368-80f21c575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90408-C629-4BE9-85E7-63ECB123C49B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7a9a2c5-7e49-4d13-8368-80f21c575a8c"/>
    <ds:schemaRef ds:uri="e431be5d-9a4c-44cb-b8cc-2d79d88c2f31"/>
  </ds:schemaRefs>
</ds:datastoreItem>
</file>

<file path=customXml/itemProps2.xml><?xml version="1.0" encoding="utf-8"?>
<ds:datastoreItem xmlns:ds="http://schemas.openxmlformats.org/officeDocument/2006/customXml" ds:itemID="{83E51FD4-E2FA-47D0-B5A7-C8FB2969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DD70A5-25FE-47D9-80A5-F88B64FAB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1be5d-9a4c-44cb-b8cc-2d79d88c2f31"/>
    <ds:schemaRef ds:uri="57a9a2c5-7e49-4d13-8368-80f21c575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406</Words>
  <Application>Microsoft Office PowerPoint</Application>
  <PresentationFormat>Widescreen</PresentationFormat>
  <Paragraphs>106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Gotham Black</vt:lpstr>
      <vt:lpstr>presentation template</vt:lpstr>
      <vt:lpstr>presentation template</vt:lpstr>
      <vt:lpstr>Course title and date of event</vt:lpstr>
      <vt:lpstr>Welcome.  We will be covering…</vt:lpstr>
      <vt:lpstr>Marjon statistics slide 1</vt:lpstr>
      <vt:lpstr>Marjon statistics slide 2</vt:lpstr>
      <vt:lpstr>PowerPoint Presentation</vt:lpstr>
      <vt:lpstr>Industry endorsement Double accreditation </vt:lpstr>
      <vt:lpstr>PowerPoint Presentation</vt:lpstr>
      <vt:lpstr>The sports landscape </vt:lpstr>
      <vt:lpstr>Using sports power for other benefits!</vt:lpstr>
      <vt:lpstr>An exciting and dynamic industry that requires knowledge and appreciation of:</vt:lpstr>
      <vt:lpstr> </vt:lpstr>
      <vt:lpstr>Year-Long Industry placement / internship?</vt:lpstr>
      <vt:lpstr>Employer Partnerships</vt:lpstr>
      <vt:lpstr>Assessment</vt:lpstr>
      <vt:lpstr>Facilities</vt:lpstr>
      <vt:lpstr>A great university community</vt:lpstr>
      <vt:lpstr>Plymouth – A Great Place to Study!</vt:lpstr>
      <vt:lpstr>Career routes SBM</vt:lpstr>
      <vt:lpstr>PowerPoint Presentation</vt:lpstr>
      <vt:lpstr>Keep in touch…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Walker</dc:creator>
  <cp:lastModifiedBy>Phil Brown</cp:lastModifiedBy>
  <cp:revision>28</cp:revision>
  <dcterms:created xsi:type="dcterms:W3CDTF">2020-11-17T13:42:18Z</dcterms:created>
  <dcterms:modified xsi:type="dcterms:W3CDTF">2022-04-27T17:24:20Z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0x0101007084F0B5140758439757F092ADCB5489</vt:lpwstr>
  </property>
</Properties>
</file>