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7"/>
  </p:notesMasterIdLst>
  <p:sldIdLst>
    <p:sldId id="352" r:id="rId6"/>
    <p:sldId id="322" r:id="rId7"/>
    <p:sldId id="324" r:id="rId8"/>
    <p:sldId id="325" r:id="rId9"/>
    <p:sldId id="320" r:id="rId10"/>
    <p:sldId id="329" r:id="rId11"/>
    <p:sldId id="345" r:id="rId12"/>
    <p:sldId id="351" r:id="rId13"/>
    <p:sldId id="338" r:id="rId14"/>
    <p:sldId id="332" r:id="rId15"/>
    <p:sldId id="333" r:id="rId16"/>
    <p:sldId id="334" r:id="rId17"/>
    <p:sldId id="335" r:id="rId18"/>
    <p:sldId id="337" r:id="rId19"/>
    <p:sldId id="342" r:id="rId20"/>
    <p:sldId id="347" r:id="rId21"/>
    <p:sldId id="348" r:id="rId22"/>
    <p:sldId id="349" r:id="rId23"/>
    <p:sldId id="327" r:id="rId24"/>
    <p:sldId id="353" r:id="rId25"/>
    <p:sldId id="32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88"/>
    <a:srgbClr val="003F51"/>
    <a:srgbClr val="42A2CE"/>
    <a:srgbClr val="8B3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117DEE-7D81-4E99-A49C-E4DF0151CFCC}" v="8" dt="2022-04-27T17:27:57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88" autoAdjust="0"/>
    <p:restoredTop sz="94830" autoAdjust="0"/>
  </p:normalViewPr>
  <p:slideViewPr>
    <p:cSldViewPr>
      <p:cViewPr varScale="1">
        <p:scale>
          <a:sx n="116" d="100"/>
          <a:sy n="116" d="100"/>
        </p:scale>
        <p:origin x="1152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81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AE2862-7105-4C25-9B18-B660D4E3E47B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5CF356A4-926B-4E44-A0D1-09DD5E928A17}">
      <dgm:prSet phldrT="[Text]"/>
      <dgm:spPr/>
      <dgm:t>
        <a:bodyPr/>
        <a:lstStyle/>
        <a:p>
          <a:r>
            <a:rPr lang="en-GB" dirty="0"/>
            <a:t>Academic underpinning</a:t>
          </a:r>
        </a:p>
      </dgm:t>
    </dgm:pt>
    <dgm:pt modelId="{95053E82-A9AB-4C3B-9B43-91E3B11775DD}" type="parTrans" cxnId="{37CD03B6-F5C6-4B0E-AA48-EF8711F3022B}">
      <dgm:prSet/>
      <dgm:spPr/>
      <dgm:t>
        <a:bodyPr/>
        <a:lstStyle/>
        <a:p>
          <a:endParaRPr lang="en-GB"/>
        </a:p>
      </dgm:t>
    </dgm:pt>
    <dgm:pt modelId="{57EEB77F-FEDC-4B64-8AB2-231631CC3475}" type="sibTrans" cxnId="{37CD03B6-F5C6-4B0E-AA48-EF8711F3022B}">
      <dgm:prSet/>
      <dgm:spPr/>
      <dgm:t>
        <a:bodyPr/>
        <a:lstStyle/>
        <a:p>
          <a:endParaRPr lang="en-GB"/>
        </a:p>
      </dgm:t>
    </dgm:pt>
    <dgm:pt modelId="{C52F767B-E773-417E-A123-D8496F2CD395}">
      <dgm:prSet phldrT="[Text]"/>
      <dgm:spPr/>
      <dgm:t>
        <a:bodyPr/>
        <a:lstStyle/>
        <a:p>
          <a:r>
            <a:rPr lang="en-GB" dirty="0"/>
            <a:t>Personalised support</a:t>
          </a:r>
        </a:p>
      </dgm:t>
    </dgm:pt>
    <dgm:pt modelId="{41E063CD-D4D4-44F2-BB61-B347BB36EB46}" type="parTrans" cxnId="{D05A8E0C-3657-4509-BF95-91D793550E5F}">
      <dgm:prSet/>
      <dgm:spPr/>
      <dgm:t>
        <a:bodyPr/>
        <a:lstStyle/>
        <a:p>
          <a:endParaRPr lang="en-GB"/>
        </a:p>
      </dgm:t>
    </dgm:pt>
    <dgm:pt modelId="{7CD242C5-3D95-4B06-8BAA-68D4A60CE1B6}" type="sibTrans" cxnId="{D05A8E0C-3657-4509-BF95-91D793550E5F}">
      <dgm:prSet/>
      <dgm:spPr/>
      <dgm:t>
        <a:bodyPr/>
        <a:lstStyle/>
        <a:p>
          <a:endParaRPr lang="en-GB"/>
        </a:p>
      </dgm:t>
    </dgm:pt>
    <dgm:pt modelId="{C1EC2A4A-8059-46BA-AB87-B11FCE4E9DE4}">
      <dgm:prSet phldrT="[Text]"/>
      <dgm:spPr/>
      <dgm:t>
        <a:bodyPr/>
        <a:lstStyle/>
        <a:p>
          <a:r>
            <a:rPr lang="en-GB" dirty="0"/>
            <a:t>Applied industry experience </a:t>
          </a:r>
        </a:p>
      </dgm:t>
    </dgm:pt>
    <dgm:pt modelId="{9E1B54D4-C947-4F4B-AB9A-2018106D4188}" type="parTrans" cxnId="{2C802671-CAD4-4ED7-AD38-646E0EB16AC0}">
      <dgm:prSet/>
      <dgm:spPr/>
      <dgm:t>
        <a:bodyPr/>
        <a:lstStyle/>
        <a:p>
          <a:endParaRPr lang="en-GB"/>
        </a:p>
      </dgm:t>
    </dgm:pt>
    <dgm:pt modelId="{353A034A-0EB6-40F5-A695-2D4528D2F498}" type="sibTrans" cxnId="{2C802671-CAD4-4ED7-AD38-646E0EB16AC0}">
      <dgm:prSet/>
      <dgm:spPr/>
      <dgm:t>
        <a:bodyPr/>
        <a:lstStyle/>
        <a:p>
          <a:endParaRPr lang="en-GB"/>
        </a:p>
      </dgm:t>
    </dgm:pt>
    <dgm:pt modelId="{3D5D6CA7-2BFB-4E65-8F8B-99D1E7A454C3}" type="pres">
      <dgm:prSet presAssocID="{04AE2862-7105-4C25-9B18-B660D4E3E47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A71CB3C-D016-4127-8788-96C7E1D1EB03}" type="pres">
      <dgm:prSet presAssocID="{5CF356A4-926B-4E44-A0D1-09DD5E928A17}" presName="gear1" presStyleLbl="node1" presStyleIdx="0" presStyleCnt="3">
        <dgm:presLayoutVars>
          <dgm:chMax val="1"/>
          <dgm:bulletEnabled val="1"/>
        </dgm:presLayoutVars>
      </dgm:prSet>
      <dgm:spPr/>
    </dgm:pt>
    <dgm:pt modelId="{0A7F9F5A-A112-4EEA-8D6B-CCA311144FE7}" type="pres">
      <dgm:prSet presAssocID="{5CF356A4-926B-4E44-A0D1-09DD5E928A17}" presName="gear1srcNode" presStyleLbl="node1" presStyleIdx="0" presStyleCnt="3"/>
      <dgm:spPr/>
    </dgm:pt>
    <dgm:pt modelId="{9405AF45-945D-4789-9828-2D438DED6097}" type="pres">
      <dgm:prSet presAssocID="{5CF356A4-926B-4E44-A0D1-09DD5E928A17}" presName="gear1dstNode" presStyleLbl="node1" presStyleIdx="0" presStyleCnt="3"/>
      <dgm:spPr/>
    </dgm:pt>
    <dgm:pt modelId="{BC0F294E-EF12-489B-94E4-8A9EDB9F69BA}" type="pres">
      <dgm:prSet presAssocID="{C1EC2A4A-8059-46BA-AB87-B11FCE4E9DE4}" presName="gear2" presStyleLbl="node1" presStyleIdx="1" presStyleCnt="3">
        <dgm:presLayoutVars>
          <dgm:chMax val="1"/>
          <dgm:bulletEnabled val="1"/>
        </dgm:presLayoutVars>
      </dgm:prSet>
      <dgm:spPr/>
    </dgm:pt>
    <dgm:pt modelId="{E31231C4-C3CF-4CAE-A148-E726CC645877}" type="pres">
      <dgm:prSet presAssocID="{C1EC2A4A-8059-46BA-AB87-B11FCE4E9DE4}" presName="gear2srcNode" presStyleLbl="node1" presStyleIdx="1" presStyleCnt="3"/>
      <dgm:spPr/>
    </dgm:pt>
    <dgm:pt modelId="{6CFCF05D-1FA7-4E88-9EE1-DD88995D2DF2}" type="pres">
      <dgm:prSet presAssocID="{C1EC2A4A-8059-46BA-AB87-B11FCE4E9DE4}" presName="gear2dstNode" presStyleLbl="node1" presStyleIdx="1" presStyleCnt="3"/>
      <dgm:spPr/>
    </dgm:pt>
    <dgm:pt modelId="{656F991D-41A3-4A20-B961-AFC896DFEBA7}" type="pres">
      <dgm:prSet presAssocID="{C52F767B-E773-417E-A123-D8496F2CD395}" presName="gear3" presStyleLbl="node1" presStyleIdx="2" presStyleCnt="3" custLinFactNeighborX="2783" custLinFactNeighborY="3221"/>
      <dgm:spPr/>
    </dgm:pt>
    <dgm:pt modelId="{7E45E049-495F-483B-B154-5F7320B78DC4}" type="pres">
      <dgm:prSet presAssocID="{C52F767B-E773-417E-A123-D8496F2CD39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EF372B6-164D-45FE-A68F-4B2651B06C5A}" type="pres">
      <dgm:prSet presAssocID="{C52F767B-E773-417E-A123-D8496F2CD395}" presName="gear3srcNode" presStyleLbl="node1" presStyleIdx="2" presStyleCnt="3"/>
      <dgm:spPr/>
    </dgm:pt>
    <dgm:pt modelId="{58FCB8B4-6D49-4FB9-A0A6-6D084F336AFA}" type="pres">
      <dgm:prSet presAssocID="{C52F767B-E773-417E-A123-D8496F2CD395}" presName="gear3dstNode" presStyleLbl="node1" presStyleIdx="2" presStyleCnt="3"/>
      <dgm:spPr/>
    </dgm:pt>
    <dgm:pt modelId="{559B7145-391F-4D2E-A0FC-997D1BFC5006}" type="pres">
      <dgm:prSet presAssocID="{57EEB77F-FEDC-4B64-8AB2-231631CC3475}" presName="connector1" presStyleLbl="sibTrans2D1" presStyleIdx="0" presStyleCnt="3"/>
      <dgm:spPr/>
    </dgm:pt>
    <dgm:pt modelId="{15DFA06F-9086-4906-9133-69AA590FBA03}" type="pres">
      <dgm:prSet presAssocID="{353A034A-0EB6-40F5-A695-2D4528D2F498}" presName="connector2" presStyleLbl="sibTrans2D1" presStyleIdx="1" presStyleCnt="3"/>
      <dgm:spPr/>
    </dgm:pt>
    <dgm:pt modelId="{DE787F92-AA9E-4902-813C-0A2BB3ADA121}" type="pres">
      <dgm:prSet presAssocID="{7CD242C5-3D95-4B06-8BAA-68D4A60CE1B6}" presName="connector3" presStyleLbl="sibTrans2D1" presStyleIdx="2" presStyleCnt="3"/>
      <dgm:spPr/>
    </dgm:pt>
  </dgm:ptLst>
  <dgm:cxnLst>
    <dgm:cxn modelId="{DC3ABA06-DFAB-45C5-84A8-FB50158CE51A}" type="presOf" srcId="{C52F767B-E773-417E-A123-D8496F2CD395}" destId="{7E45E049-495F-483B-B154-5F7320B78DC4}" srcOrd="1" destOrd="0" presId="urn:microsoft.com/office/officeart/2005/8/layout/gear1"/>
    <dgm:cxn modelId="{D05A8E0C-3657-4509-BF95-91D793550E5F}" srcId="{04AE2862-7105-4C25-9B18-B660D4E3E47B}" destId="{C52F767B-E773-417E-A123-D8496F2CD395}" srcOrd="2" destOrd="0" parTransId="{41E063CD-D4D4-44F2-BB61-B347BB36EB46}" sibTransId="{7CD242C5-3D95-4B06-8BAA-68D4A60CE1B6}"/>
    <dgm:cxn modelId="{44F0CA16-78C7-4A6A-B963-33866E8885FF}" type="presOf" srcId="{7CD242C5-3D95-4B06-8BAA-68D4A60CE1B6}" destId="{DE787F92-AA9E-4902-813C-0A2BB3ADA121}" srcOrd="0" destOrd="0" presId="urn:microsoft.com/office/officeart/2005/8/layout/gear1"/>
    <dgm:cxn modelId="{85A5371D-3D9F-4339-8A24-C86ECABFEF42}" type="presOf" srcId="{353A034A-0EB6-40F5-A695-2D4528D2F498}" destId="{15DFA06F-9086-4906-9133-69AA590FBA03}" srcOrd="0" destOrd="0" presId="urn:microsoft.com/office/officeart/2005/8/layout/gear1"/>
    <dgm:cxn modelId="{33100B28-090A-422B-9EBE-186D07F32997}" type="presOf" srcId="{C52F767B-E773-417E-A123-D8496F2CD395}" destId="{58FCB8B4-6D49-4FB9-A0A6-6D084F336AFA}" srcOrd="3" destOrd="0" presId="urn:microsoft.com/office/officeart/2005/8/layout/gear1"/>
    <dgm:cxn modelId="{FC2C7134-4646-475D-8E9D-CB3EE3A74119}" type="presOf" srcId="{C1EC2A4A-8059-46BA-AB87-B11FCE4E9DE4}" destId="{6CFCF05D-1FA7-4E88-9EE1-DD88995D2DF2}" srcOrd="2" destOrd="0" presId="urn:microsoft.com/office/officeart/2005/8/layout/gear1"/>
    <dgm:cxn modelId="{D5453E44-7456-41B9-A8E0-DB9D3F27B69B}" type="presOf" srcId="{C1EC2A4A-8059-46BA-AB87-B11FCE4E9DE4}" destId="{BC0F294E-EF12-489B-94E4-8A9EDB9F69BA}" srcOrd="0" destOrd="0" presId="urn:microsoft.com/office/officeart/2005/8/layout/gear1"/>
    <dgm:cxn modelId="{A38ED36B-BEEE-4212-AA6B-712ED71006E9}" type="presOf" srcId="{C1EC2A4A-8059-46BA-AB87-B11FCE4E9DE4}" destId="{E31231C4-C3CF-4CAE-A148-E726CC645877}" srcOrd="1" destOrd="0" presId="urn:microsoft.com/office/officeart/2005/8/layout/gear1"/>
    <dgm:cxn modelId="{2C802671-CAD4-4ED7-AD38-646E0EB16AC0}" srcId="{04AE2862-7105-4C25-9B18-B660D4E3E47B}" destId="{C1EC2A4A-8059-46BA-AB87-B11FCE4E9DE4}" srcOrd="1" destOrd="0" parTransId="{9E1B54D4-C947-4F4B-AB9A-2018106D4188}" sibTransId="{353A034A-0EB6-40F5-A695-2D4528D2F498}"/>
    <dgm:cxn modelId="{AB145755-866B-4A9F-AA98-65F6B45FEBC5}" type="presOf" srcId="{C52F767B-E773-417E-A123-D8496F2CD395}" destId="{656F991D-41A3-4A20-B961-AFC896DFEBA7}" srcOrd="0" destOrd="0" presId="urn:microsoft.com/office/officeart/2005/8/layout/gear1"/>
    <dgm:cxn modelId="{F505A7A0-5739-438F-9DB3-124E3ADAFC88}" type="presOf" srcId="{04AE2862-7105-4C25-9B18-B660D4E3E47B}" destId="{3D5D6CA7-2BFB-4E65-8F8B-99D1E7A454C3}" srcOrd="0" destOrd="0" presId="urn:microsoft.com/office/officeart/2005/8/layout/gear1"/>
    <dgm:cxn modelId="{04C43DA1-2D4A-4067-A15E-CCF8FB7AFEF2}" type="presOf" srcId="{5CF356A4-926B-4E44-A0D1-09DD5E928A17}" destId="{9405AF45-945D-4789-9828-2D438DED6097}" srcOrd="2" destOrd="0" presId="urn:microsoft.com/office/officeart/2005/8/layout/gear1"/>
    <dgm:cxn modelId="{CD6B3BA6-4CB9-47BB-A1B8-34D6E14F5E5B}" type="presOf" srcId="{57EEB77F-FEDC-4B64-8AB2-231631CC3475}" destId="{559B7145-391F-4D2E-A0FC-997D1BFC5006}" srcOrd="0" destOrd="0" presId="urn:microsoft.com/office/officeart/2005/8/layout/gear1"/>
    <dgm:cxn modelId="{37CD03B6-F5C6-4B0E-AA48-EF8711F3022B}" srcId="{04AE2862-7105-4C25-9B18-B660D4E3E47B}" destId="{5CF356A4-926B-4E44-A0D1-09DD5E928A17}" srcOrd="0" destOrd="0" parTransId="{95053E82-A9AB-4C3B-9B43-91E3B11775DD}" sibTransId="{57EEB77F-FEDC-4B64-8AB2-231631CC3475}"/>
    <dgm:cxn modelId="{F3C9B4D2-7FAC-4A51-8564-CE2D66B42F3A}" type="presOf" srcId="{5CF356A4-926B-4E44-A0D1-09DD5E928A17}" destId="{2A71CB3C-D016-4127-8788-96C7E1D1EB03}" srcOrd="0" destOrd="0" presId="urn:microsoft.com/office/officeart/2005/8/layout/gear1"/>
    <dgm:cxn modelId="{33D20EE0-51D8-4460-B9A1-7503F56A616F}" type="presOf" srcId="{5CF356A4-926B-4E44-A0D1-09DD5E928A17}" destId="{0A7F9F5A-A112-4EEA-8D6B-CCA311144FE7}" srcOrd="1" destOrd="0" presId="urn:microsoft.com/office/officeart/2005/8/layout/gear1"/>
    <dgm:cxn modelId="{4BDF28FF-D387-4FA8-83E4-CBA29779DFB6}" type="presOf" srcId="{C52F767B-E773-417E-A123-D8496F2CD395}" destId="{4EF372B6-164D-45FE-A68F-4B2651B06C5A}" srcOrd="2" destOrd="0" presId="urn:microsoft.com/office/officeart/2005/8/layout/gear1"/>
    <dgm:cxn modelId="{2FF97EB4-7916-462E-9C3D-111F61AAE400}" type="presParOf" srcId="{3D5D6CA7-2BFB-4E65-8F8B-99D1E7A454C3}" destId="{2A71CB3C-D016-4127-8788-96C7E1D1EB03}" srcOrd="0" destOrd="0" presId="urn:microsoft.com/office/officeart/2005/8/layout/gear1"/>
    <dgm:cxn modelId="{A6FB9381-AE62-486E-B5BE-1661FE6FA380}" type="presParOf" srcId="{3D5D6CA7-2BFB-4E65-8F8B-99D1E7A454C3}" destId="{0A7F9F5A-A112-4EEA-8D6B-CCA311144FE7}" srcOrd="1" destOrd="0" presId="urn:microsoft.com/office/officeart/2005/8/layout/gear1"/>
    <dgm:cxn modelId="{4A288D0A-0D7B-4B36-AB0A-A8D619831FCF}" type="presParOf" srcId="{3D5D6CA7-2BFB-4E65-8F8B-99D1E7A454C3}" destId="{9405AF45-945D-4789-9828-2D438DED6097}" srcOrd="2" destOrd="0" presId="urn:microsoft.com/office/officeart/2005/8/layout/gear1"/>
    <dgm:cxn modelId="{1EA83947-7541-480F-8807-F75581C29636}" type="presParOf" srcId="{3D5D6CA7-2BFB-4E65-8F8B-99D1E7A454C3}" destId="{BC0F294E-EF12-489B-94E4-8A9EDB9F69BA}" srcOrd="3" destOrd="0" presId="urn:microsoft.com/office/officeart/2005/8/layout/gear1"/>
    <dgm:cxn modelId="{6D2AC38B-23DB-415E-92D7-B1B26808288C}" type="presParOf" srcId="{3D5D6CA7-2BFB-4E65-8F8B-99D1E7A454C3}" destId="{E31231C4-C3CF-4CAE-A148-E726CC645877}" srcOrd="4" destOrd="0" presId="urn:microsoft.com/office/officeart/2005/8/layout/gear1"/>
    <dgm:cxn modelId="{A5833208-953A-45D6-80B8-AD89C95BF73B}" type="presParOf" srcId="{3D5D6CA7-2BFB-4E65-8F8B-99D1E7A454C3}" destId="{6CFCF05D-1FA7-4E88-9EE1-DD88995D2DF2}" srcOrd="5" destOrd="0" presId="urn:microsoft.com/office/officeart/2005/8/layout/gear1"/>
    <dgm:cxn modelId="{01198D09-A37B-41C6-A6EF-61FCF678418A}" type="presParOf" srcId="{3D5D6CA7-2BFB-4E65-8F8B-99D1E7A454C3}" destId="{656F991D-41A3-4A20-B961-AFC896DFEBA7}" srcOrd="6" destOrd="0" presId="urn:microsoft.com/office/officeart/2005/8/layout/gear1"/>
    <dgm:cxn modelId="{44C14E8B-5A53-4FFC-B36C-DF2EC0D81B47}" type="presParOf" srcId="{3D5D6CA7-2BFB-4E65-8F8B-99D1E7A454C3}" destId="{7E45E049-495F-483B-B154-5F7320B78DC4}" srcOrd="7" destOrd="0" presId="urn:microsoft.com/office/officeart/2005/8/layout/gear1"/>
    <dgm:cxn modelId="{6C11D51E-E819-435C-9348-B1C08822DD47}" type="presParOf" srcId="{3D5D6CA7-2BFB-4E65-8F8B-99D1E7A454C3}" destId="{4EF372B6-164D-45FE-A68F-4B2651B06C5A}" srcOrd="8" destOrd="0" presId="urn:microsoft.com/office/officeart/2005/8/layout/gear1"/>
    <dgm:cxn modelId="{2F11D86A-F6A7-4050-9978-E261914EE360}" type="presParOf" srcId="{3D5D6CA7-2BFB-4E65-8F8B-99D1E7A454C3}" destId="{58FCB8B4-6D49-4FB9-A0A6-6D084F336AFA}" srcOrd="9" destOrd="0" presId="urn:microsoft.com/office/officeart/2005/8/layout/gear1"/>
    <dgm:cxn modelId="{D02DDB00-80F0-4913-B510-2496D842F4DA}" type="presParOf" srcId="{3D5D6CA7-2BFB-4E65-8F8B-99D1E7A454C3}" destId="{559B7145-391F-4D2E-A0FC-997D1BFC5006}" srcOrd="10" destOrd="0" presId="urn:microsoft.com/office/officeart/2005/8/layout/gear1"/>
    <dgm:cxn modelId="{472BB666-DE43-4628-AE6F-B0001D5AAFA8}" type="presParOf" srcId="{3D5D6CA7-2BFB-4E65-8F8B-99D1E7A454C3}" destId="{15DFA06F-9086-4906-9133-69AA590FBA03}" srcOrd="11" destOrd="0" presId="urn:microsoft.com/office/officeart/2005/8/layout/gear1"/>
    <dgm:cxn modelId="{44472A82-C948-4552-BDF4-CFBF4BDDDC9C}" type="presParOf" srcId="{3D5D6CA7-2BFB-4E65-8F8B-99D1E7A454C3}" destId="{DE787F92-AA9E-4902-813C-0A2BB3ADA12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2A31C3-A3F5-5C4C-A2D7-D78851CCD7FA}" type="doc">
      <dgm:prSet loTypeId="urn:microsoft.com/office/officeart/2005/8/layout/cycle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5FB691-019F-7246-8DDD-6F44436C59AF}">
      <dgm:prSet phldrT="[Text]"/>
      <dgm:spPr/>
      <dgm:t>
        <a:bodyPr/>
        <a:lstStyle/>
        <a:p>
          <a:r>
            <a:rPr lang="en-US" dirty="0"/>
            <a:t>Coaching</a:t>
          </a:r>
        </a:p>
      </dgm:t>
    </dgm:pt>
    <dgm:pt modelId="{C06D8038-9D78-2949-8394-9599122E1D6E}" type="parTrans" cxnId="{386ECE5F-ACB8-5944-A219-8F80557C7FAA}">
      <dgm:prSet/>
      <dgm:spPr/>
      <dgm:t>
        <a:bodyPr/>
        <a:lstStyle/>
        <a:p>
          <a:endParaRPr lang="en-US"/>
        </a:p>
      </dgm:t>
    </dgm:pt>
    <dgm:pt modelId="{2E8DA1CA-2FDF-1E4A-9D59-FE34069D7395}" type="sibTrans" cxnId="{386ECE5F-ACB8-5944-A219-8F80557C7FAA}">
      <dgm:prSet/>
      <dgm:spPr/>
      <dgm:t>
        <a:bodyPr/>
        <a:lstStyle/>
        <a:p>
          <a:endParaRPr lang="en-US"/>
        </a:p>
      </dgm:t>
    </dgm:pt>
    <dgm:pt modelId="{170963D2-3D93-9348-9B8A-90D742EA022C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5D29D690-ED7B-6B48-AF13-1A0DA19A84A7}" type="parTrans" cxnId="{450628F9-4EB2-C04F-A10D-5696EBC6ED9B}">
      <dgm:prSet/>
      <dgm:spPr/>
      <dgm:t>
        <a:bodyPr/>
        <a:lstStyle/>
        <a:p>
          <a:endParaRPr lang="en-US"/>
        </a:p>
      </dgm:t>
    </dgm:pt>
    <dgm:pt modelId="{C83EEED7-01EC-E440-BCF2-58DF1D081FD5}" type="sibTrans" cxnId="{450628F9-4EB2-C04F-A10D-5696EBC6ED9B}">
      <dgm:prSet/>
      <dgm:spPr/>
      <dgm:t>
        <a:bodyPr/>
        <a:lstStyle/>
        <a:p>
          <a:endParaRPr lang="en-US"/>
        </a:p>
      </dgm:t>
    </dgm:pt>
    <dgm:pt modelId="{55B6555A-99FE-9D40-B55E-802C1296E536}">
      <dgm:prSet phldrT="[Text]"/>
      <dgm:spPr/>
      <dgm:t>
        <a:bodyPr/>
        <a:lstStyle/>
        <a:p>
          <a:r>
            <a:rPr lang="en-US" dirty="0"/>
            <a:t>Pathways: grassroots to elite</a:t>
          </a:r>
        </a:p>
      </dgm:t>
    </dgm:pt>
    <dgm:pt modelId="{867BBBEF-66AB-324E-AFDF-B93B75548AC0}" type="parTrans" cxnId="{EE32456E-18DE-194B-98C5-2B91FAFB73D2}">
      <dgm:prSet/>
      <dgm:spPr/>
      <dgm:t>
        <a:bodyPr/>
        <a:lstStyle/>
        <a:p>
          <a:endParaRPr lang="en-US"/>
        </a:p>
      </dgm:t>
    </dgm:pt>
    <dgm:pt modelId="{9546CF51-9540-DB4D-A5EC-BA4601F250CE}" type="sibTrans" cxnId="{EE32456E-18DE-194B-98C5-2B91FAFB73D2}">
      <dgm:prSet/>
      <dgm:spPr/>
      <dgm:t>
        <a:bodyPr/>
        <a:lstStyle/>
        <a:p>
          <a:endParaRPr lang="en-US"/>
        </a:p>
      </dgm:t>
    </dgm:pt>
    <dgm:pt modelId="{415F9B62-2B31-6A4A-BDAB-176C7CB5D14D}">
      <dgm:prSet phldrT="[Text]"/>
      <dgm:spPr/>
      <dgm:t>
        <a:bodyPr/>
        <a:lstStyle/>
        <a:p>
          <a:r>
            <a:rPr lang="en-US" dirty="0"/>
            <a:t>Management</a:t>
          </a:r>
        </a:p>
      </dgm:t>
    </dgm:pt>
    <dgm:pt modelId="{8DD1E96D-490F-9E42-A9B3-FAD16C5A98F6}" type="parTrans" cxnId="{EB54FE00-9EEB-444C-B759-A9B559606066}">
      <dgm:prSet/>
      <dgm:spPr/>
      <dgm:t>
        <a:bodyPr/>
        <a:lstStyle/>
        <a:p>
          <a:endParaRPr lang="en-US"/>
        </a:p>
      </dgm:t>
    </dgm:pt>
    <dgm:pt modelId="{ACD445CF-B9A8-104C-A595-A7FA0966C85F}" type="sibTrans" cxnId="{EB54FE00-9EEB-444C-B759-A9B559606066}">
      <dgm:prSet/>
      <dgm:spPr/>
      <dgm:t>
        <a:bodyPr/>
        <a:lstStyle/>
        <a:p>
          <a:endParaRPr lang="en-US"/>
        </a:p>
      </dgm:t>
    </dgm:pt>
    <dgm:pt modelId="{D9958914-5A03-1048-B6FF-651ECB77BCA8}">
      <dgm:prSet phldrT="[Text]"/>
      <dgm:spPr/>
      <dgm:t>
        <a:bodyPr/>
        <a:lstStyle/>
        <a:p>
          <a:r>
            <a:rPr lang="en-US" dirty="0"/>
            <a:t>Wider society</a:t>
          </a:r>
        </a:p>
      </dgm:t>
    </dgm:pt>
    <dgm:pt modelId="{2E7E0833-ECC5-0747-8043-42126BF2CA2F}" type="parTrans" cxnId="{563B6652-2B14-6947-BB2D-EE7391DC097A}">
      <dgm:prSet/>
      <dgm:spPr/>
      <dgm:t>
        <a:bodyPr/>
        <a:lstStyle/>
        <a:p>
          <a:endParaRPr lang="en-US"/>
        </a:p>
      </dgm:t>
    </dgm:pt>
    <dgm:pt modelId="{87A2C6B9-66B8-7B4A-ACDC-05443DEF730D}" type="sibTrans" cxnId="{563B6652-2B14-6947-BB2D-EE7391DC097A}">
      <dgm:prSet/>
      <dgm:spPr/>
      <dgm:t>
        <a:bodyPr/>
        <a:lstStyle/>
        <a:p>
          <a:endParaRPr lang="en-US"/>
        </a:p>
      </dgm:t>
    </dgm:pt>
    <dgm:pt modelId="{53F0E5E3-8C2C-CD43-AC8C-5A294FA88299}">
      <dgm:prSet/>
      <dgm:spPr/>
      <dgm:t>
        <a:bodyPr/>
        <a:lstStyle/>
        <a:p>
          <a:r>
            <a:rPr lang="en-US" dirty="0"/>
            <a:t>Inclusion</a:t>
          </a:r>
        </a:p>
      </dgm:t>
    </dgm:pt>
    <dgm:pt modelId="{47C544FB-E968-3F4E-A118-0B7461AFAFE8}" type="parTrans" cxnId="{273AD7C6-4014-1A42-BD00-60F6B1DC10E6}">
      <dgm:prSet/>
      <dgm:spPr/>
      <dgm:t>
        <a:bodyPr/>
        <a:lstStyle/>
        <a:p>
          <a:endParaRPr lang="en-US"/>
        </a:p>
      </dgm:t>
    </dgm:pt>
    <dgm:pt modelId="{076C62E6-FDD8-4F4C-9870-87EDBD3B47A8}" type="sibTrans" cxnId="{273AD7C6-4014-1A42-BD00-60F6B1DC10E6}">
      <dgm:prSet/>
      <dgm:spPr/>
      <dgm:t>
        <a:bodyPr/>
        <a:lstStyle/>
        <a:p>
          <a:endParaRPr lang="en-US"/>
        </a:p>
      </dgm:t>
    </dgm:pt>
    <dgm:pt modelId="{120F2A14-306C-4BA5-9113-673AF7525BB6}">
      <dgm:prSet/>
      <dgm:spPr/>
      <dgm:t>
        <a:bodyPr/>
        <a:lstStyle/>
        <a:p>
          <a:r>
            <a:rPr lang="en-US" dirty="0"/>
            <a:t>Event Management</a:t>
          </a:r>
        </a:p>
      </dgm:t>
    </dgm:pt>
    <dgm:pt modelId="{606E1629-24B7-4B7E-99DB-5EB2C93A74F9}" type="parTrans" cxnId="{21F92D88-98CF-4436-80D4-1AA67575B900}">
      <dgm:prSet/>
      <dgm:spPr/>
      <dgm:t>
        <a:bodyPr/>
        <a:lstStyle/>
        <a:p>
          <a:endParaRPr lang="en-GB"/>
        </a:p>
      </dgm:t>
    </dgm:pt>
    <dgm:pt modelId="{1EE3D7E6-1BD6-40E2-A893-DC6A13522E63}" type="sibTrans" cxnId="{21F92D88-98CF-4436-80D4-1AA67575B900}">
      <dgm:prSet/>
      <dgm:spPr/>
      <dgm:t>
        <a:bodyPr/>
        <a:lstStyle/>
        <a:p>
          <a:endParaRPr lang="en-GB"/>
        </a:p>
      </dgm:t>
    </dgm:pt>
    <dgm:pt modelId="{313B9476-5973-4ECE-B3F2-D2830EBF6B0D}">
      <dgm:prSet/>
      <dgm:spPr/>
      <dgm:t>
        <a:bodyPr/>
        <a:lstStyle/>
        <a:p>
          <a:r>
            <a:rPr lang="en-US" dirty="0"/>
            <a:t>Programme Management</a:t>
          </a:r>
        </a:p>
      </dgm:t>
    </dgm:pt>
    <dgm:pt modelId="{C0F8BCBF-5380-4EA3-83D9-3C80284A8A52}" type="parTrans" cxnId="{B283D69B-1408-4F98-946D-6F3253EE5323}">
      <dgm:prSet/>
      <dgm:spPr/>
      <dgm:t>
        <a:bodyPr/>
        <a:lstStyle/>
        <a:p>
          <a:endParaRPr lang="en-GB"/>
        </a:p>
      </dgm:t>
    </dgm:pt>
    <dgm:pt modelId="{B4DE9A43-4F75-4AFA-B34A-2F7B084A8FCC}" type="sibTrans" cxnId="{B283D69B-1408-4F98-946D-6F3253EE5323}">
      <dgm:prSet/>
      <dgm:spPr/>
      <dgm:t>
        <a:bodyPr/>
        <a:lstStyle/>
        <a:p>
          <a:endParaRPr lang="en-GB"/>
        </a:p>
      </dgm:t>
    </dgm:pt>
    <dgm:pt modelId="{B945BBF7-FA24-4202-A56C-3F3D207F5254}">
      <dgm:prSet/>
      <dgm:spPr/>
      <dgm:t>
        <a:bodyPr/>
        <a:lstStyle/>
        <a:p>
          <a:r>
            <a:rPr lang="en-US" dirty="0"/>
            <a:t>Policy to practice</a:t>
          </a:r>
        </a:p>
      </dgm:t>
    </dgm:pt>
    <dgm:pt modelId="{C8D32163-250D-4F07-B63E-31F9F5C0CC76}" type="parTrans" cxnId="{AE58ABDD-D4E6-4ED8-891D-0F0F865C9FDD}">
      <dgm:prSet/>
      <dgm:spPr/>
      <dgm:t>
        <a:bodyPr/>
        <a:lstStyle/>
        <a:p>
          <a:endParaRPr lang="en-GB"/>
        </a:p>
      </dgm:t>
    </dgm:pt>
    <dgm:pt modelId="{2C12E4D2-17A2-45B5-A8D3-D88855776B0E}" type="sibTrans" cxnId="{AE58ABDD-D4E6-4ED8-891D-0F0F865C9FDD}">
      <dgm:prSet/>
      <dgm:spPr/>
      <dgm:t>
        <a:bodyPr/>
        <a:lstStyle/>
        <a:p>
          <a:endParaRPr lang="en-GB"/>
        </a:p>
      </dgm:t>
    </dgm:pt>
    <dgm:pt modelId="{BC5F9AAD-AC62-D04E-A917-8AEE2C94B780}" type="pres">
      <dgm:prSet presAssocID="{C32A31C3-A3F5-5C4C-A2D7-D78851CCD7FA}" presName="cycle" presStyleCnt="0">
        <dgm:presLayoutVars>
          <dgm:dir/>
          <dgm:resizeHandles val="exact"/>
        </dgm:presLayoutVars>
      </dgm:prSet>
      <dgm:spPr/>
    </dgm:pt>
    <dgm:pt modelId="{9791AA77-3309-F845-BE70-C95277EF0EE1}" type="pres">
      <dgm:prSet presAssocID="{D85FB691-019F-7246-8DDD-6F44436C59AF}" presName="node" presStyleLbl="node1" presStyleIdx="0" presStyleCnt="9" custScaleX="148454" custScaleY="181569">
        <dgm:presLayoutVars>
          <dgm:bulletEnabled val="1"/>
        </dgm:presLayoutVars>
      </dgm:prSet>
      <dgm:spPr/>
    </dgm:pt>
    <dgm:pt modelId="{45D7AAE7-5894-8941-8E2E-639AB3C3C097}" type="pres">
      <dgm:prSet presAssocID="{D85FB691-019F-7246-8DDD-6F44436C59AF}" presName="spNode" presStyleCnt="0"/>
      <dgm:spPr/>
    </dgm:pt>
    <dgm:pt modelId="{833B0E75-AF4D-A843-8883-604402EC8756}" type="pres">
      <dgm:prSet presAssocID="{2E8DA1CA-2FDF-1E4A-9D59-FE34069D7395}" presName="sibTrans" presStyleLbl="sibTrans1D1" presStyleIdx="0" presStyleCnt="9"/>
      <dgm:spPr/>
    </dgm:pt>
    <dgm:pt modelId="{D0A390F8-1040-6A45-8778-5CF00D15DFCC}" type="pres">
      <dgm:prSet presAssocID="{170963D2-3D93-9348-9B8A-90D742EA022C}" presName="node" presStyleLbl="node1" presStyleIdx="1" presStyleCnt="9" custScaleX="165955" custScaleY="208995">
        <dgm:presLayoutVars>
          <dgm:bulletEnabled val="1"/>
        </dgm:presLayoutVars>
      </dgm:prSet>
      <dgm:spPr/>
    </dgm:pt>
    <dgm:pt modelId="{16C99AB9-9877-ED4A-858B-926AE197DB31}" type="pres">
      <dgm:prSet presAssocID="{170963D2-3D93-9348-9B8A-90D742EA022C}" presName="spNode" presStyleCnt="0"/>
      <dgm:spPr/>
    </dgm:pt>
    <dgm:pt modelId="{0712ED04-7803-9142-97E1-B98A52720CD0}" type="pres">
      <dgm:prSet presAssocID="{C83EEED7-01EC-E440-BCF2-58DF1D081FD5}" presName="sibTrans" presStyleLbl="sibTrans1D1" presStyleIdx="1" presStyleCnt="9"/>
      <dgm:spPr/>
    </dgm:pt>
    <dgm:pt modelId="{9494C3B9-5DB2-3946-B156-85183B9B5949}" type="pres">
      <dgm:prSet presAssocID="{55B6555A-99FE-9D40-B55E-802C1296E536}" presName="node" presStyleLbl="node1" presStyleIdx="2" presStyleCnt="9" custScaleX="155855" custScaleY="179634">
        <dgm:presLayoutVars>
          <dgm:bulletEnabled val="1"/>
        </dgm:presLayoutVars>
      </dgm:prSet>
      <dgm:spPr/>
    </dgm:pt>
    <dgm:pt modelId="{7285C988-D66A-8740-A1AD-D4635F1BE66B}" type="pres">
      <dgm:prSet presAssocID="{55B6555A-99FE-9D40-B55E-802C1296E536}" presName="spNode" presStyleCnt="0"/>
      <dgm:spPr/>
    </dgm:pt>
    <dgm:pt modelId="{FAAB3264-947A-A540-B72D-6EB271AB5D25}" type="pres">
      <dgm:prSet presAssocID="{9546CF51-9540-DB4D-A5EC-BA4601F250CE}" presName="sibTrans" presStyleLbl="sibTrans1D1" presStyleIdx="2" presStyleCnt="9"/>
      <dgm:spPr/>
    </dgm:pt>
    <dgm:pt modelId="{32662C39-A9CC-2E40-8A40-B0AD51CE706A}" type="pres">
      <dgm:prSet presAssocID="{415F9B62-2B31-6A4A-BDAB-176C7CB5D14D}" presName="node" presStyleLbl="node1" presStyleIdx="3" presStyleCnt="9" custScaleX="171382" custScaleY="227101">
        <dgm:presLayoutVars>
          <dgm:bulletEnabled val="1"/>
        </dgm:presLayoutVars>
      </dgm:prSet>
      <dgm:spPr/>
    </dgm:pt>
    <dgm:pt modelId="{334ABCCE-BA75-4D40-92CC-7DFFAAE31791}" type="pres">
      <dgm:prSet presAssocID="{415F9B62-2B31-6A4A-BDAB-176C7CB5D14D}" presName="spNode" presStyleCnt="0"/>
      <dgm:spPr/>
    </dgm:pt>
    <dgm:pt modelId="{EF816817-CC8F-9543-AF83-AC5E19F2E471}" type="pres">
      <dgm:prSet presAssocID="{ACD445CF-B9A8-104C-A595-A7FA0966C85F}" presName="sibTrans" presStyleLbl="sibTrans1D1" presStyleIdx="3" presStyleCnt="9"/>
      <dgm:spPr/>
    </dgm:pt>
    <dgm:pt modelId="{80365471-5C65-7549-A54D-F826ED9077C9}" type="pres">
      <dgm:prSet presAssocID="{D9958914-5A03-1048-B6FF-651ECB77BCA8}" presName="node" presStyleLbl="node1" presStyleIdx="4" presStyleCnt="9" custScaleX="138675" custScaleY="171110">
        <dgm:presLayoutVars>
          <dgm:bulletEnabled val="1"/>
        </dgm:presLayoutVars>
      </dgm:prSet>
      <dgm:spPr/>
    </dgm:pt>
    <dgm:pt modelId="{E873A825-A19A-194E-B534-01933A12F910}" type="pres">
      <dgm:prSet presAssocID="{D9958914-5A03-1048-B6FF-651ECB77BCA8}" presName="spNode" presStyleCnt="0"/>
      <dgm:spPr/>
    </dgm:pt>
    <dgm:pt modelId="{1BB54E1D-85F1-CB43-AEFA-EE5E80A1281D}" type="pres">
      <dgm:prSet presAssocID="{87A2C6B9-66B8-7B4A-ACDC-05443DEF730D}" presName="sibTrans" presStyleLbl="sibTrans1D1" presStyleIdx="4" presStyleCnt="9"/>
      <dgm:spPr/>
    </dgm:pt>
    <dgm:pt modelId="{50BE6F0E-F028-6C40-B8DE-5AA44A84C484}" type="pres">
      <dgm:prSet presAssocID="{53F0E5E3-8C2C-CD43-AC8C-5A294FA88299}" presName="node" presStyleLbl="node1" presStyleIdx="5" presStyleCnt="9" custScaleX="169574" custScaleY="198537">
        <dgm:presLayoutVars>
          <dgm:bulletEnabled val="1"/>
        </dgm:presLayoutVars>
      </dgm:prSet>
      <dgm:spPr/>
    </dgm:pt>
    <dgm:pt modelId="{207F68D1-92FC-8640-9EC2-5452E6C05A03}" type="pres">
      <dgm:prSet presAssocID="{53F0E5E3-8C2C-CD43-AC8C-5A294FA88299}" presName="spNode" presStyleCnt="0"/>
      <dgm:spPr/>
    </dgm:pt>
    <dgm:pt modelId="{A6847D84-187F-E54A-8941-1CA7F4161EB3}" type="pres">
      <dgm:prSet presAssocID="{076C62E6-FDD8-4F4C-9870-87EDBD3B47A8}" presName="sibTrans" presStyleLbl="sibTrans1D1" presStyleIdx="5" presStyleCnt="9"/>
      <dgm:spPr/>
    </dgm:pt>
    <dgm:pt modelId="{66521A70-C7FC-4968-9E60-C1E0FC9D5FC6}" type="pres">
      <dgm:prSet presAssocID="{120F2A14-306C-4BA5-9113-673AF7525BB6}" presName="node" presStyleLbl="node1" presStyleIdx="6" presStyleCnt="9" custScaleX="147150" custScaleY="169105">
        <dgm:presLayoutVars>
          <dgm:bulletEnabled val="1"/>
        </dgm:presLayoutVars>
      </dgm:prSet>
      <dgm:spPr/>
    </dgm:pt>
    <dgm:pt modelId="{19B0C61C-16CB-4D95-A5B3-86545BE8B057}" type="pres">
      <dgm:prSet presAssocID="{120F2A14-306C-4BA5-9113-673AF7525BB6}" presName="spNode" presStyleCnt="0"/>
      <dgm:spPr/>
    </dgm:pt>
    <dgm:pt modelId="{0621BDE7-E2BE-466F-A153-31CABC297A32}" type="pres">
      <dgm:prSet presAssocID="{1EE3D7E6-1BD6-40E2-A893-DC6A13522E63}" presName="sibTrans" presStyleLbl="sibTrans1D1" presStyleIdx="6" presStyleCnt="9"/>
      <dgm:spPr/>
    </dgm:pt>
    <dgm:pt modelId="{A232DFDB-800B-42C7-AAF9-09A3C1F7BA0C}" type="pres">
      <dgm:prSet presAssocID="{B945BBF7-FA24-4202-A56C-3F3D207F5254}" presName="node" presStyleLbl="node1" presStyleIdx="7" presStyleCnt="9" custScaleX="217064" custScaleY="227714">
        <dgm:presLayoutVars>
          <dgm:bulletEnabled val="1"/>
        </dgm:presLayoutVars>
      </dgm:prSet>
      <dgm:spPr/>
    </dgm:pt>
    <dgm:pt modelId="{995F7014-CB46-4282-AB81-9728935D1E04}" type="pres">
      <dgm:prSet presAssocID="{B945BBF7-FA24-4202-A56C-3F3D207F5254}" presName="spNode" presStyleCnt="0"/>
      <dgm:spPr/>
    </dgm:pt>
    <dgm:pt modelId="{2B6C938C-48C5-4727-99EF-CD7FBC36CCC5}" type="pres">
      <dgm:prSet presAssocID="{2C12E4D2-17A2-45B5-A8D3-D88855776B0E}" presName="sibTrans" presStyleLbl="sibTrans1D1" presStyleIdx="7" presStyleCnt="9"/>
      <dgm:spPr/>
    </dgm:pt>
    <dgm:pt modelId="{F508C95E-430A-4443-95D0-9A5AC5398BDD}" type="pres">
      <dgm:prSet presAssocID="{313B9476-5973-4ECE-B3F2-D2830EBF6B0D}" presName="node" presStyleLbl="node1" presStyleIdx="8" presStyleCnt="9" custScaleX="162677" custScaleY="168211">
        <dgm:presLayoutVars>
          <dgm:bulletEnabled val="1"/>
        </dgm:presLayoutVars>
      </dgm:prSet>
      <dgm:spPr/>
    </dgm:pt>
    <dgm:pt modelId="{13BEAECE-32B6-478D-9EC3-A6813466C3D6}" type="pres">
      <dgm:prSet presAssocID="{313B9476-5973-4ECE-B3F2-D2830EBF6B0D}" presName="spNode" presStyleCnt="0"/>
      <dgm:spPr/>
    </dgm:pt>
    <dgm:pt modelId="{80D9D711-7B8B-406E-A6B2-DD5E0B679446}" type="pres">
      <dgm:prSet presAssocID="{B4DE9A43-4F75-4AFA-B34A-2F7B084A8FCC}" presName="sibTrans" presStyleLbl="sibTrans1D1" presStyleIdx="8" presStyleCnt="9"/>
      <dgm:spPr/>
    </dgm:pt>
  </dgm:ptLst>
  <dgm:cxnLst>
    <dgm:cxn modelId="{EB54FE00-9EEB-444C-B759-A9B559606066}" srcId="{C32A31C3-A3F5-5C4C-A2D7-D78851CCD7FA}" destId="{415F9B62-2B31-6A4A-BDAB-176C7CB5D14D}" srcOrd="3" destOrd="0" parTransId="{8DD1E96D-490F-9E42-A9B3-FAD16C5A98F6}" sibTransId="{ACD445CF-B9A8-104C-A595-A7FA0966C85F}"/>
    <dgm:cxn modelId="{898C360B-067E-461F-9D98-56CAEFD77328}" type="presOf" srcId="{120F2A14-306C-4BA5-9113-673AF7525BB6}" destId="{66521A70-C7FC-4968-9E60-C1E0FC9D5FC6}" srcOrd="0" destOrd="0" presId="urn:microsoft.com/office/officeart/2005/8/layout/cycle6"/>
    <dgm:cxn modelId="{4BFF6B14-8834-4B9F-A660-C8DDDEFE086B}" type="presOf" srcId="{313B9476-5973-4ECE-B3F2-D2830EBF6B0D}" destId="{F508C95E-430A-4443-95D0-9A5AC5398BDD}" srcOrd="0" destOrd="0" presId="urn:microsoft.com/office/officeart/2005/8/layout/cycle6"/>
    <dgm:cxn modelId="{B2F10E1B-3BA2-DD47-87F0-B38698392355}" type="presOf" srcId="{ACD445CF-B9A8-104C-A595-A7FA0966C85F}" destId="{EF816817-CC8F-9543-AF83-AC5E19F2E471}" srcOrd="0" destOrd="0" presId="urn:microsoft.com/office/officeart/2005/8/layout/cycle6"/>
    <dgm:cxn modelId="{4B1D7321-4432-FB45-B8B3-134410BA89DC}" type="presOf" srcId="{C83EEED7-01EC-E440-BCF2-58DF1D081FD5}" destId="{0712ED04-7803-9142-97E1-B98A52720CD0}" srcOrd="0" destOrd="0" presId="urn:microsoft.com/office/officeart/2005/8/layout/cycle6"/>
    <dgm:cxn modelId="{F1275521-2595-4CC1-A17E-1DC68E27E492}" type="presOf" srcId="{1EE3D7E6-1BD6-40E2-A893-DC6A13522E63}" destId="{0621BDE7-E2BE-466F-A153-31CABC297A32}" srcOrd="0" destOrd="0" presId="urn:microsoft.com/office/officeart/2005/8/layout/cycle6"/>
    <dgm:cxn modelId="{1D70CA28-0AE6-1844-B0C5-03E201028139}" type="presOf" srcId="{076C62E6-FDD8-4F4C-9870-87EDBD3B47A8}" destId="{A6847D84-187F-E54A-8941-1CA7F4161EB3}" srcOrd="0" destOrd="0" presId="urn:microsoft.com/office/officeart/2005/8/layout/cycle6"/>
    <dgm:cxn modelId="{386ECE5F-ACB8-5944-A219-8F80557C7FAA}" srcId="{C32A31C3-A3F5-5C4C-A2D7-D78851CCD7FA}" destId="{D85FB691-019F-7246-8DDD-6F44436C59AF}" srcOrd="0" destOrd="0" parTransId="{C06D8038-9D78-2949-8394-9599122E1D6E}" sibTransId="{2E8DA1CA-2FDF-1E4A-9D59-FE34069D7395}"/>
    <dgm:cxn modelId="{F8B2E164-CFF4-5B4E-8041-5B09CCE4E33B}" type="presOf" srcId="{C32A31C3-A3F5-5C4C-A2D7-D78851CCD7FA}" destId="{BC5F9AAD-AC62-D04E-A917-8AEE2C94B780}" srcOrd="0" destOrd="0" presId="urn:microsoft.com/office/officeart/2005/8/layout/cycle6"/>
    <dgm:cxn modelId="{EE32456E-18DE-194B-98C5-2B91FAFB73D2}" srcId="{C32A31C3-A3F5-5C4C-A2D7-D78851CCD7FA}" destId="{55B6555A-99FE-9D40-B55E-802C1296E536}" srcOrd="2" destOrd="0" parTransId="{867BBBEF-66AB-324E-AFDF-B93B75548AC0}" sibTransId="{9546CF51-9540-DB4D-A5EC-BA4601F250CE}"/>
    <dgm:cxn modelId="{563B6652-2B14-6947-BB2D-EE7391DC097A}" srcId="{C32A31C3-A3F5-5C4C-A2D7-D78851CCD7FA}" destId="{D9958914-5A03-1048-B6FF-651ECB77BCA8}" srcOrd="4" destOrd="0" parTransId="{2E7E0833-ECC5-0747-8043-42126BF2CA2F}" sibTransId="{87A2C6B9-66B8-7B4A-ACDC-05443DEF730D}"/>
    <dgm:cxn modelId="{21F92D88-98CF-4436-80D4-1AA67575B900}" srcId="{C32A31C3-A3F5-5C4C-A2D7-D78851CCD7FA}" destId="{120F2A14-306C-4BA5-9113-673AF7525BB6}" srcOrd="6" destOrd="0" parTransId="{606E1629-24B7-4B7E-99DB-5EB2C93A74F9}" sibTransId="{1EE3D7E6-1BD6-40E2-A893-DC6A13522E63}"/>
    <dgm:cxn modelId="{B283D69B-1408-4F98-946D-6F3253EE5323}" srcId="{C32A31C3-A3F5-5C4C-A2D7-D78851CCD7FA}" destId="{313B9476-5973-4ECE-B3F2-D2830EBF6B0D}" srcOrd="8" destOrd="0" parTransId="{C0F8BCBF-5380-4EA3-83D9-3C80284A8A52}" sibTransId="{B4DE9A43-4F75-4AFA-B34A-2F7B084A8FCC}"/>
    <dgm:cxn modelId="{6DD9F8A7-4700-4244-AB1B-1D0487F472A4}" type="presOf" srcId="{53F0E5E3-8C2C-CD43-AC8C-5A294FA88299}" destId="{50BE6F0E-F028-6C40-B8DE-5AA44A84C484}" srcOrd="0" destOrd="0" presId="urn:microsoft.com/office/officeart/2005/8/layout/cycle6"/>
    <dgm:cxn modelId="{B60DC8A8-FF37-46EA-8120-559313696ADA}" type="presOf" srcId="{B4DE9A43-4F75-4AFA-B34A-2F7B084A8FCC}" destId="{80D9D711-7B8B-406E-A6B2-DD5E0B679446}" srcOrd="0" destOrd="0" presId="urn:microsoft.com/office/officeart/2005/8/layout/cycle6"/>
    <dgm:cxn modelId="{B4CCC9B8-C5A7-E641-B16F-2E6C8C80A30E}" type="presOf" srcId="{87A2C6B9-66B8-7B4A-ACDC-05443DEF730D}" destId="{1BB54E1D-85F1-CB43-AEFA-EE5E80A1281D}" srcOrd="0" destOrd="0" presId="urn:microsoft.com/office/officeart/2005/8/layout/cycle6"/>
    <dgm:cxn modelId="{C91029BA-5C87-DB4B-9538-8434338E3038}" type="presOf" srcId="{D9958914-5A03-1048-B6FF-651ECB77BCA8}" destId="{80365471-5C65-7549-A54D-F826ED9077C9}" srcOrd="0" destOrd="0" presId="urn:microsoft.com/office/officeart/2005/8/layout/cycle6"/>
    <dgm:cxn modelId="{273AD7C6-4014-1A42-BD00-60F6B1DC10E6}" srcId="{C32A31C3-A3F5-5C4C-A2D7-D78851CCD7FA}" destId="{53F0E5E3-8C2C-CD43-AC8C-5A294FA88299}" srcOrd="5" destOrd="0" parTransId="{47C544FB-E968-3F4E-A118-0B7461AFAFE8}" sibTransId="{076C62E6-FDD8-4F4C-9870-87EDBD3B47A8}"/>
    <dgm:cxn modelId="{6472A3CE-09B6-E44A-8774-7C2883897917}" type="presOf" srcId="{9546CF51-9540-DB4D-A5EC-BA4601F250CE}" destId="{FAAB3264-947A-A540-B72D-6EB271AB5D25}" srcOrd="0" destOrd="0" presId="urn:microsoft.com/office/officeart/2005/8/layout/cycle6"/>
    <dgm:cxn modelId="{04231DD7-BE23-9E47-87A6-96B939A2EC42}" type="presOf" srcId="{55B6555A-99FE-9D40-B55E-802C1296E536}" destId="{9494C3B9-5DB2-3946-B156-85183B9B5949}" srcOrd="0" destOrd="0" presId="urn:microsoft.com/office/officeart/2005/8/layout/cycle6"/>
    <dgm:cxn modelId="{2574DADC-EE61-401B-95F3-5932C391F627}" type="presOf" srcId="{2C12E4D2-17A2-45B5-A8D3-D88855776B0E}" destId="{2B6C938C-48C5-4727-99EF-CD7FBC36CCC5}" srcOrd="0" destOrd="0" presId="urn:microsoft.com/office/officeart/2005/8/layout/cycle6"/>
    <dgm:cxn modelId="{AE58ABDD-D4E6-4ED8-891D-0F0F865C9FDD}" srcId="{C32A31C3-A3F5-5C4C-A2D7-D78851CCD7FA}" destId="{B945BBF7-FA24-4202-A56C-3F3D207F5254}" srcOrd="7" destOrd="0" parTransId="{C8D32163-250D-4F07-B63E-31F9F5C0CC76}" sibTransId="{2C12E4D2-17A2-45B5-A8D3-D88855776B0E}"/>
    <dgm:cxn modelId="{A921FAE1-153E-9F47-A3A0-055B0E798EBD}" type="presOf" srcId="{D85FB691-019F-7246-8DDD-6F44436C59AF}" destId="{9791AA77-3309-F845-BE70-C95277EF0EE1}" srcOrd="0" destOrd="0" presId="urn:microsoft.com/office/officeart/2005/8/layout/cycle6"/>
    <dgm:cxn modelId="{7C1147E3-A34D-3447-9BFC-32EDEBAC15E1}" type="presOf" srcId="{170963D2-3D93-9348-9B8A-90D742EA022C}" destId="{D0A390F8-1040-6A45-8778-5CF00D15DFCC}" srcOrd="0" destOrd="0" presId="urn:microsoft.com/office/officeart/2005/8/layout/cycle6"/>
    <dgm:cxn modelId="{8B0FC6E5-1CCA-FF48-8998-517A4146CFE6}" type="presOf" srcId="{415F9B62-2B31-6A4A-BDAB-176C7CB5D14D}" destId="{32662C39-A9CC-2E40-8A40-B0AD51CE706A}" srcOrd="0" destOrd="0" presId="urn:microsoft.com/office/officeart/2005/8/layout/cycle6"/>
    <dgm:cxn modelId="{5A8283EB-33AC-462A-ACCA-B8A42BE4E50B}" type="presOf" srcId="{B945BBF7-FA24-4202-A56C-3F3D207F5254}" destId="{A232DFDB-800B-42C7-AAF9-09A3C1F7BA0C}" srcOrd="0" destOrd="0" presId="urn:microsoft.com/office/officeart/2005/8/layout/cycle6"/>
    <dgm:cxn modelId="{450628F9-4EB2-C04F-A10D-5696EBC6ED9B}" srcId="{C32A31C3-A3F5-5C4C-A2D7-D78851CCD7FA}" destId="{170963D2-3D93-9348-9B8A-90D742EA022C}" srcOrd="1" destOrd="0" parTransId="{5D29D690-ED7B-6B48-AF13-1A0DA19A84A7}" sibTransId="{C83EEED7-01EC-E440-BCF2-58DF1D081FD5}"/>
    <dgm:cxn modelId="{A338BBFF-D74F-F84E-B41F-82DF7203BE19}" type="presOf" srcId="{2E8DA1CA-2FDF-1E4A-9D59-FE34069D7395}" destId="{833B0E75-AF4D-A843-8883-604402EC8756}" srcOrd="0" destOrd="0" presId="urn:microsoft.com/office/officeart/2005/8/layout/cycle6"/>
    <dgm:cxn modelId="{75EA7FF9-1167-CB42-86BF-CD7A8D837EDD}" type="presParOf" srcId="{BC5F9AAD-AC62-D04E-A917-8AEE2C94B780}" destId="{9791AA77-3309-F845-BE70-C95277EF0EE1}" srcOrd="0" destOrd="0" presId="urn:microsoft.com/office/officeart/2005/8/layout/cycle6"/>
    <dgm:cxn modelId="{A47F813A-9B88-9A4C-AF75-E7A93AFAB127}" type="presParOf" srcId="{BC5F9AAD-AC62-D04E-A917-8AEE2C94B780}" destId="{45D7AAE7-5894-8941-8E2E-639AB3C3C097}" srcOrd="1" destOrd="0" presId="urn:microsoft.com/office/officeart/2005/8/layout/cycle6"/>
    <dgm:cxn modelId="{5F3F122C-CE8A-B648-AEEA-F448067A59A3}" type="presParOf" srcId="{BC5F9AAD-AC62-D04E-A917-8AEE2C94B780}" destId="{833B0E75-AF4D-A843-8883-604402EC8756}" srcOrd="2" destOrd="0" presId="urn:microsoft.com/office/officeart/2005/8/layout/cycle6"/>
    <dgm:cxn modelId="{44ABEC61-8E86-0D43-B467-711EBAE498C0}" type="presParOf" srcId="{BC5F9AAD-AC62-D04E-A917-8AEE2C94B780}" destId="{D0A390F8-1040-6A45-8778-5CF00D15DFCC}" srcOrd="3" destOrd="0" presId="urn:microsoft.com/office/officeart/2005/8/layout/cycle6"/>
    <dgm:cxn modelId="{2FE2CD30-B5E1-4545-8E80-E83F95ABC369}" type="presParOf" srcId="{BC5F9AAD-AC62-D04E-A917-8AEE2C94B780}" destId="{16C99AB9-9877-ED4A-858B-926AE197DB31}" srcOrd="4" destOrd="0" presId="urn:microsoft.com/office/officeart/2005/8/layout/cycle6"/>
    <dgm:cxn modelId="{2BCAB9E1-8B80-A54D-BFF9-5ACC2D252FF0}" type="presParOf" srcId="{BC5F9AAD-AC62-D04E-A917-8AEE2C94B780}" destId="{0712ED04-7803-9142-97E1-B98A52720CD0}" srcOrd="5" destOrd="0" presId="urn:microsoft.com/office/officeart/2005/8/layout/cycle6"/>
    <dgm:cxn modelId="{C7E472EB-0A5E-6748-9151-3421B9656F74}" type="presParOf" srcId="{BC5F9AAD-AC62-D04E-A917-8AEE2C94B780}" destId="{9494C3B9-5DB2-3946-B156-85183B9B5949}" srcOrd="6" destOrd="0" presId="urn:microsoft.com/office/officeart/2005/8/layout/cycle6"/>
    <dgm:cxn modelId="{8E7864C9-EFB3-E247-9BBC-421D1F32F8F0}" type="presParOf" srcId="{BC5F9AAD-AC62-D04E-A917-8AEE2C94B780}" destId="{7285C988-D66A-8740-A1AD-D4635F1BE66B}" srcOrd="7" destOrd="0" presId="urn:microsoft.com/office/officeart/2005/8/layout/cycle6"/>
    <dgm:cxn modelId="{E9489927-77E7-AC4F-91BE-2CD008E02B40}" type="presParOf" srcId="{BC5F9AAD-AC62-D04E-A917-8AEE2C94B780}" destId="{FAAB3264-947A-A540-B72D-6EB271AB5D25}" srcOrd="8" destOrd="0" presId="urn:microsoft.com/office/officeart/2005/8/layout/cycle6"/>
    <dgm:cxn modelId="{CBD7ED9D-3159-5E44-B0A8-0B2B595AD1A7}" type="presParOf" srcId="{BC5F9AAD-AC62-D04E-A917-8AEE2C94B780}" destId="{32662C39-A9CC-2E40-8A40-B0AD51CE706A}" srcOrd="9" destOrd="0" presId="urn:microsoft.com/office/officeart/2005/8/layout/cycle6"/>
    <dgm:cxn modelId="{5FF7EC00-0ABA-E849-8438-40555D5CE3EF}" type="presParOf" srcId="{BC5F9AAD-AC62-D04E-A917-8AEE2C94B780}" destId="{334ABCCE-BA75-4D40-92CC-7DFFAAE31791}" srcOrd="10" destOrd="0" presId="urn:microsoft.com/office/officeart/2005/8/layout/cycle6"/>
    <dgm:cxn modelId="{A6D1F3E3-BF01-CD4C-A803-17A9BBB9D4DC}" type="presParOf" srcId="{BC5F9AAD-AC62-D04E-A917-8AEE2C94B780}" destId="{EF816817-CC8F-9543-AF83-AC5E19F2E471}" srcOrd="11" destOrd="0" presId="urn:microsoft.com/office/officeart/2005/8/layout/cycle6"/>
    <dgm:cxn modelId="{7D9A62B6-991B-6C4B-B0FD-E982618E9397}" type="presParOf" srcId="{BC5F9AAD-AC62-D04E-A917-8AEE2C94B780}" destId="{80365471-5C65-7549-A54D-F826ED9077C9}" srcOrd="12" destOrd="0" presId="urn:microsoft.com/office/officeart/2005/8/layout/cycle6"/>
    <dgm:cxn modelId="{60F4F8CA-36B1-224E-AFA5-C9E444AC5483}" type="presParOf" srcId="{BC5F9AAD-AC62-D04E-A917-8AEE2C94B780}" destId="{E873A825-A19A-194E-B534-01933A12F910}" srcOrd="13" destOrd="0" presId="urn:microsoft.com/office/officeart/2005/8/layout/cycle6"/>
    <dgm:cxn modelId="{3FCAA26C-89C9-AF40-BD72-EF92ED6ED02F}" type="presParOf" srcId="{BC5F9AAD-AC62-D04E-A917-8AEE2C94B780}" destId="{1BB54E1D-85F1-CB43-AEFA-EE5E80A1281D}" srcOrd="14" destOrd="0" presId="urn:microsoft.com/office/officeart/2005/8/layout/cycle6"/>
    <dgm:cxn modelId="{E53E7DEF-0673-8B4F-B419-77B43B62669D}" type="presParOf" srcId="{BC5F9AAD-AC62-D04E-A917-8AEE2C94B780}" destId="{50BE6F0E-F028-6C40-B8DE-5AA44A84C484}" srcOrd="15" destOrd="0" presId="urn:microsoft.com/office/officeart/2005/8/layout/cycle6"/>
    <dgm:cxn modelId="{37C2E8A7-F4A3-0343-84AE-CF9FAFDB2D92}" type="presParOf" srcId="{BC5F9AAD-AC62-D04E-A917-8AEE2C94B780}" destId="{207F68D1-92FC-8640-9EC2-5452E6C05A03}" srcOrd="16" destOrd="0" presId="urn:microsoft.com/office/officeart/2005/8/layout/cycle6"/>
    <dgm:cxn modelId="{6C1FC732-3F2C-4B42-9C80-8245EEBB1B70}" type="presParOf" srcId="{BC5F9AAD-AC62-D04E-A917-8AEE2C94B780}" destId="{A6847D84-187F-E54A-8941-1CA7F4161EB3}" srcOrd="17" destOrd="0" presId="urn:microsoft.com/office/officeart/2005/8/layout/cycle6"/>
    <dgm:cxn modelId="{956C58E1-7E91-4DEB-AEF1-5A940E816C5F}" type="presParOf" srcId="{BC5F9AAD-AC62-D04E-A917-8AEE2C94B780}" destId="{66521A70-C7FC-4968-9E60-C1E0FC9D5FC6}" srcOrd="18" destOrd="0" presId="urn:microsoft.com/office/officeart/2005/8/layout/cycle6"/>
    <dgm:cxn modelId="{4F67BC21-7DA9-4514-9F72-0B515A1C70ED}" type="presParOf" srcId="{BC5F9AAD-AC62-D04E-A917-8AEE2C94B780}" destId="{19B0C61C-16CB-4D95-A5B3-86545BE8B057}" srcOrd="19" destOrd="0" presId="urn:microsoft.com/office/officeart/2005/8/layout/cycle6"/>
    <dgm:cxn modelId="{87D084B5-D1F7-4D6D-8BAF-8F2235F412B1}" type="presParOf" srcId="{BC5F9AAD-AC62-D04E-A917-8AEE2C94B780}" destId="{0621BDE7-E2BE-466F-A153-31CABC297A32}" srcOrd="20" destOrd="0" presId="urn:microsoft.com/office/officeart/2005/8/layout/cycle6"/>
    <dgm:cxn modelId="{6C91140C-F986-4B11-9AD7-BD4838B157B0}" type="presParOf" srcId="{BC5F9AAD-AC62-D04E-A917-8AEE2C94B780}" destId="{A232DFDB-800B-42C7-AAF9-09A3C1F7BA0C}" srcOrd="21" destOrd="0" presId="urn:microsoft.com/office/officeart/2005/8/layout/cycle6"/>
    <dgm:cxn modelId="{42E08DB8-5291-442E-8835-24227A60EBB4}" type="presParOf" srcId="{BC5F9AAD-AC62-D04E-A917-8AEE2C94B780}" destId="{995F7014-CB46-4282-AB81-9728935D1E04}" srcOrd="22" destOrd="0" presId="urn:microsoft.com/office/officeart/2005/8/layout/cycle6"/>
    <dgm:cxn modelId="{77031213-DD64-4290-B300-C6BBFCC17841}" type="presParOf" srcId="{BC5F9AAD-AC62-D04E-A917-8AEE2C94B780}" destId="{2B6C938C-48C5-4727-99EF-CD7FBC36CCC5}" srcOrd="23" destOrd="0" presId="urn:microsoft.com/office/officeart/2005/8/layout/cycle6"/>
    <dgm:cxn modelId="{6F671796-B77E-48D9-AB28-792DDE86EB19}" type="presParOf" srcId="{BC5F9AAD-AC62-D04E-A917-8AEE2C94B780}" destId="{F508C95E-430A-4443-95D0-9A5AC5398BDD}" srcOrd="24" destOrd="0" presId="urn:microsoft.com/office/officeart/2005/8/layout/cycle6"/>
    <dgm:cxn modelId="{201A5A0D-AC1C-48BA-96E0-B4911FBF3AEA}" type="presParOf" srcId="{BC5F9AAD-AC62-D04E-A917-8AEE2C94B780}" destId="{13BEAECE-32B6-478D-9EC3-A6813466C3D6}" srcOrd="25" destOrd="0" presId="urn:microsoft.com/office/officeart/2005/8/layout/cycle6"/>
    <dgm:cxn modelId="{411BA2E2-9DA5-441B-A4E2-C16B261EFF92}" type="presParOf" srcId="{BC5F9AAD-AC62-D04E-A917-8AEE2C94B780}" destId="{80D9D711-7B8B-406E-A6B2-DD5E0B679446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862C8D-B288-43DC-A3EA-3087FD5ADCDB}" type="doc">
      <dgm:prSet loTypeId="urn:microsoft.com/office/officeart/2005/8/layout/radial1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177FF9E-663B-4160-B11F-4F76EDC87DDA}">
      <dgm:prSet phldrT="[Text]"/>
      <dgm:spPr/>
      <dgm:t>
        <a:bodyPr/>
        <a:lstStyle/>
        <a:p>
          <a:r>
            <a:rPr lang="en-GB" dirty="0">
              <a:latin typeface="Arial" pitchFamily="34" charset="0"/>
              <a:cs typeface="Arial" pitchFamily="34" charset="0"/>
            </a:rPr>
            <a:t>Careers</a:t>
          </a:r>
        </a:p>
      </dgm:t>
    </dgm:pt>
    <dgm:pt modelId="{FA70C341-C2AB-4432-AB19-0585D5E48DDB}" type="parTrans" cxnId="{C2D6A9E3-7642-4601-AF78-3A1C7A583F78}">
      <dgm:prSet/>
      <dgm:spPr/>
      <dgm:t>
        <a:bodyPr/>
        <a:lstStyle/>
        <a:p>
          <a:endParaRPr lang="en-GB"/>
        </a:p>
      </dgm:t>
    </dgm:pt>
    <dgm:pt modelId="{698B3F9F-9023-4778-BCF6-A7FDD74CBA5D}" type="sibTrans" cxnId="{C2D6A9E3-7642-4601-AF78-3A1C7A583F78}">
      <dgm:prSet/>
      <dgm:spPr/>
      <dgm:t>
        <a:bodyPr/>
        <a:lstStyle/>
        <a:p>
          <a:endParaRPr lang="en-GB"/>
        </a:p>
      </dgm:t>
    </dgm:pt>
    <dgm:pt modelId="{1AB3615A-1512-4BCB-86EE-85FDE5E5E4DB}">
      <dgm:prSet phldrT="[Text]" custT="1"/>
      <dgm:spPr/>
      <dgm:t>
        <a:bodyPr/>
        <a:lstStyle/>
        <a:p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Coaching </a:t>
          </a:r>
          <a:r>
            <a:rPr lang="en-GB" sz="10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internationally</a:t>
          </a:r>
        </a:p>
      </dgm:t>
    </dgm:pt>
    <dgm:pt modelId="{01A3D0DE-48C0-4A9F-BCF0-E1D617A5DA1D}" type="parTrans" cxnId="{DA09EDA1-418D-4A16-8411-8E223863D69D}">
      <dgm:prSet/>
      <dgm:spPr/>
      <dgm:t>
        <a:bodyPr/>
        <a:lstStyle/>
        <a:p>
          <a:endParaRPr lang="en-GB"/>
        </a:p>
      </dgm:t>
    </dgm:pt>
    <dgm:pt modelId="{36E21AEF-CEE9-49FE-BB56-CC8C6CD35A2B}" type="sibTrans" cxnId="{DA09EDA1-418D-4A16-8411-8E223863D69D}">
      <dgm:prSet/>
      <dgm:spPr/>
      <dgm:t>
        <a:bodyPr/>
        <a:lstStyle/>
        <a:p>
          <a:endParaRPr lang="en-GB"/>
        </a:p>
      </dgm:t>
    </dgm:pt>
    <dgm:pt modelId="{0F89E772-99BE-49CA-BF56-DF34A34E404E}">
      <dgm:prSet phldrT="[Text]" custT="1"/>
      <dgm:spPr/>
      <dgm:t>
        <a:bodyPr/>
        <a:lstStyle/>
        <a:p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Sport </a:t>
          </a:r>
          <a:r>
            <a:rPr lang="en-GB" sz="11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Management</a:t>
          </a:r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</a:p>
      </dgm:t>
    </dgm:pt>
    <dgm:pt modelId="{4B71A420-74C7-45B7-B5CA-C326450AC782}" type="parTrans" cxnId="{1FA02C90-0636-490E-B58B-1941A8171629}">
      <dgm:prSet/>
      <dgm:spPr/>
      <dgm:t>
        <a:bodyPr/>
        <a:lstStyle/>
        <a:p>
          <a:endParaRPr lang="en-GB"/>
        </a:p>
      </dgm:t>
    </dgm:pt>
    <dgm:pt modelId="{4AFC86CF-BA9E-4B46-8543-97C80F987A04}" type="sibTrans" cxnId="{1FA02C90-0636-490E-B58B-1941A8171629}">
      <dgm:prSet/>
      <dgm:spPr/>
      <dgm:t>
        <a:bodyPr/>
        <a:lstStyle/>
        <a:p>
          <a:endParaRPr lang="en-GB"/>
        </a:p>
      </dgm:t>
    </dgm:pt>
    <dgm:pt modelId="{87DC663F-4C0E-4BE4-8E3D-D1CCC590579C}">
      <dgm:prSet phldrT="[Text]" custT="1"/>
      <dgm:spPr/>
      <dgm:t>
        <a:bodyPr/>
        <a:lstStyle/>
        <a:p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Prof Football Clubs</a:t>
          </a:r>
        </a:p>
      </dgm:t>
    </dgm:pt>
    <dgm:pt modelId="{AC2F5440-D19B-4E3E-ACBC-31696FFCD878}" type="parTrans" cxnId="{B1E25AB0-E262-489A-82FD-75020E3C4FA0}">
      <dgm:prSet/>
      <dgm:spPr/>
      <dgm:t>
        <a:bodyPr/>
        <a:lstStyle/>
        <a:p>
          <a:endParaRPr lang="en-GB"/>
        </a:p>
      </dgm:t>
    </dgm:pt>
    <dgm:pt modelId="{A87CAB87-BDCD-4A14-9CA7-6B01BEFE511A}" type="sibTrans" cxnId="{B1E25AB0-E262-489A-82FD-75020E3C4FA0}">
      <dgm:prSet/>
      <dgm:spPr/>
      <dgm:t>
        <a:bodyPr/>
        <a:lstStyle/>
        <a:p>
          <a:endParaRPr lang="en-GB"/>
        </a:p>
      </dgm:t>
    </dgm:pt>
    <dgm:pt modelId="{48B13ED0-128B-497A-A594-62A7089A2065}">
      <dgm:prSet custT="1"/>
      <dgm:spPr/>
      <dgm:t>
        <a:bodyPr/>
        <a:lstStyle/>
        <a:p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Pro Club Comm. Depts.</a:t>
          </a:r>
        </a:p>
      </dgm:t>
    </dgm:pt>
    <dgm:pt modelId="{F42DF3FC-2CD9-45E8-99F4-7FCBFDF0621A}" type="parTrans" cxnId="{1E54E534-C211-40CB-94E9-B0AC833259F8}">
      <dgm:prSet/>
      <dgm:spPr/>
      <dgm:t>
        <a:bodyPr/>
        <a:lstStyle/>
        <a:p>
          <a:endParaRPr lang="en-GB"/>
        </a:p>
      </dgm:t>
    </dgm:pt>
    <dgm:pt modelId="{86202E60-351F-4F39-88F9-685F427C35D8}" type="sibTrans" cxnId="{1E54E534-C211-40CB-94E9-B0AC833259F8}">
      <dgm:prSet/>
      <dgm:spPr/>
      <dgm:t>
        <a:bodyPr/>
        <a:lstStyle/>
        <a:p>
          <a:endParaRPr lang="en-GB"/>
        </a:p>
      </dgm:t>
    </dgm:pt>
    <dgm:pt modelId="{56124258-D0ED-4C69-B6D1-89E4DDB40A53}">
      <dgm:prSet phldrT="[Text]" custT="1"/>
      <dgm:spPr/>
      <dgm:t>
        <a:bodyPr/>
        <a:lstStyle/>
        <a:p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Sport/</a:t>
          </a:r>
        </a:p>
        <a:p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Football Dev. Officer</a:t>
          </a:r>
        </a:p>
      </dgm:t>
    </dgm:pt>
    <dgm:pt modelId="{38B7DAB1-9711-4CD7-B0BA-061EF7D32527}" type="parTrans" cxnId="{93A060F9-1AB6-4613-A0C1-46DF108BD2C0}">
      <dgm:prSet/>
      <dgm:spPr/>
      <dgm:t>
        <a:bodyPr/>
        <a:lstStyle/>
        <a:p>
          <a:endParaRPr lang="en-GB"/>
        </a:p>
      </dgm:t>
    </dgm:pt>
    <dgm:pt modelId="{7EBB1476-5CF7-4395-9A09-ECE278837E56}" type="sibTrans" cxnId="{93A060F9-1AB6-4613-A0C1-46DF108BD2C0}">
      <dgm:prSet/>
      <dgm:spPr/>
      <dgm:t>
        <a:bodyPr/>
        <a:lstStyle/>
        <a:p>
          <a:endParaRPr lang="en-GB"/>
        </a:p>
      </dgm:t>
    </dgm:pt>
    <dgm:pt modelId="{2912CF74-3837-49CF-A510-DDDE8DCE5B2F}">
      <dgm:prSet phldrT="[Text]" custT="1"/>
      <dgm:spPr/>
      <dgm:t>
        <a:bodyPr/>
        <a:lstStyle/>
        <a:p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NGB’s</a:t>
          </a:r>
        </a:p>
      </dgm:t>
    </dgm:pt>
    <dgm:pt modelId="{D4550FF8-AE15-44D2-A49C-EAB81890DB7C}" type="parTrans" cxnId="{9360F45F-230D-4075-AC03-F5EEFB5E5504}">
      <dgm:prSet/>
      <dgm:spPr/>
      <dgm:t>
        <a:bodyPr/>
        <a:lstStyle/>
        <a:p>
          <a:endParaRPr lang="en-GB"/>
        </a:p>
      </dgm:t>
    </dgm:pt>
    <dgm:pt modelId="{3C23DD18-F75B-4136-931E-A8ABA9ADA6CD}" type="sibTrans" cxnId="{9360F45F-230D-4075-AC03-F5EEFB5E5504}">
      <dgm:prSet/>
      <dgm:spPr/>
      <dgm:t>
        <a:bodyPr/>
        <a:lstStyle/>
        <a:p>
          <a:endParaRPr lang="en-GB"/>
        </a:p>
      </dgm:t>
    </dgm:pt>
    <dgm:pt modelId="{5503D5BD-36FC-492B-88B6-D350FCB651BA}">
      <dgm:prSet phldrT="[Text]" custT="1"/>
      <dgm:spPr/>
      <dgm:t>
        <a:bodyPr/>
        <a:lstStyle/>
        <a:p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Masters Degree</a:t>
          </a:r>
        </a:p>
      </dgm:t>
    </dgm:pt>
    <dgm:pt modelId="{2686E36E-E2B8-440D-95DE-2ECADEE184F5}" type="parTrans" cxnId="{434DD00C-F2A3-4D69-822F-5A3036A7B0DE}">
      <dgm:prSet/>
      <dgm:spPr/>
      <dgm:t>
        <a:bodyPr/>
        <a:lstStyle/>
        <a:p>
          <a:endParaRPr lang="en-GB"/>
        </a:p>
      </dgm:t>
    </dgm:pt>
    <dgm:pt modelId="{76DAE025-694B-4EE6-9C02-387D594A64A0}" type="sibTrans" cxnId="{434DD00C-F2A3-4D69-822F-5A3036A7B0DE}">
      <dgm:prSet/>
      <dgm:spPr/>
      <dgm:t>
        <a:bodyPr/>
        <a:lstStyle/>
        <a:p>
          <a:endParaRPr lang="en-GB"/>
        </a:p>
      </dgm:t>
    </dgm:pt>
    <dgm:pt modelId="{9F3CF071-0448-4A28-B957-81F39978E592}">
      <dgm:prSet phldrT="[Text]" custT="1"/>
      <dgm:spPr/>
      <dgm:t>
        <a:bodyPr/>
        <a:lstStyle/>
        <a:p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Teaching </a:t>
          </a:r>
        </a:p>
      </dgm:t>
    </dgm:pt>
    <dgm:pt modelId="{C1619E66-F67D-4AD6-AC02-F18CA1CEA394}" type="parTrans" cxnId="{47D1663E-D9D5-4646-98CF-211BDC61AD01}">
      <dgm:prSet/>
      <dgm:spPr/>
      <dgm:t>
        <a:bodyPr/>
        <a:lstStyle/>
        <a:p>
          <a:endParaRPr lang="en-GB"/>
        </a:p>
      </dgm:t>
    </dgm:pt>
    <dgm:pt modelId="{75415CAB-8BA1-4A41-B9C6-60B3F63D421F}" type="sibTrans" cxnId="{47D1663E-D9D5-4646-98CF-211BDC61AD01}">
      <dgm:prSet/>
      <dgm:spPr/>
      <dgm:t>
        <a:bodyPr/>
        <a:lstStyle/>
        <a:p>
          <a:endParaRPr lang="en-GB"/>
        </a:p>
      </dgm:t>
    </dgm:pt>
    <dgm:pt modelId="{BAA06E09-D83F-4996-9242-0463349E1B2C}">
      <dgm:prSet custT="1"/>
      <dgm:spPr/>
      <dgm:t>
        <a:bodyPr/>
        <a:lstStyle/>
        <a:p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Football </a:t>
          </a:r>
          <a:r>
            <a:rPr lang="en-GB" sz="12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Academie</a:t>
          </a:r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s</a:t>
          </a:r>
        </a:p>
      </dgm:t>
    </dgm:pt>
    <dgm:pt modelId="{014B3F3C-BF22-4F45-AB9D-47D4F9186148}" type="parTrans" cxnId="{439D9157-CBE5-44AA-A4B0-C1D9CDF727D0}">
      <dgm:prSet/>
      <dgm:spPr/>
      <dgm:t>
        <a:bodyPr/>
        <a:lstStyle/>
        <a:p>
          <a:endParaRPr lang="en-GB"/>
        </a:p>
      </dgm:t>
    </dgm:pt>
    <dgm:pt modelId="{9FB282E6-DADC-422F-B877-EFA6DC6D06DA}" type="sibTrans" cxnId="{439D9157-CBE5-44AA-A4B0-C1D9CDF727D0}">
      <dgm:prSet/>
      <dgm:spPr/>
      <dgm:t>
        <a:bodyPr/>
        <a:lstStyle/>
        <a:p>
          <a:endParaRPr lang="en-GB"/>
        </a:p>
      </dgm:t>
    </dgm:pt>
    <dgm:pt modelId="{ADC1285B-8B39-4F06-A508-4B3E8C49A7B4}">
      <dgm:prSet custT="1"/>
      <dgm:spPr/>
      <dgm:t>
        <a:bodyPr/>
        <a:lstStyle/>
        <a:p>
          <a:r>
            <a:rPr lang="en-GB" sz="13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Postgraduate Research / Lecturer</a:t>
          </a:r>
          <a:endParaRPr lang="en-GB" sz="1400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5BBA9CE-7442-4D35-83BE-F6E8450DB26E}" type="parTrans" cxnId="{8C1C112B-FB1D-454E-B34C-EA4D82DF1D4F}">
      <dgm:prSet/>
      <dgm:spPr/>
      <dgm:t>
        <a:bodyPr/>
        <a:lstStyle/>
        <a:p>
          <a:endParaRPr lang="en-GB"/>
        </a:p>
      </dgm:t>
    </dgm:pt>
    <dgm:pt modelId="{1C4BD98A-DB80-4C32-A29E-2EF9FD751AF3}" type="sibTrans" cxnId="{8C1C112B-FB1D-454E-B34C-EA4D82DF1D4F}">
      <dgm:prSet/>
      <dgm:spPr/>
      <dgm:t>
        <a:bodyPr/>
        <a:lstStyle/>
        <a:p>
          <a:endParaRPr lang="en-GB"/>
        </a:p>
      </dgm:t>
    </dgm:pt>
    <dgm:pt modelId="{A6666B7D-E09F-40F1-9BDC-26E45ACB20E1}">
      <dgm:prSet custT="1"/>
      <dgm:spPr/>
      <dgm:t>
        <a:bodyPr/>
        <a:lstStyle/>
        <a:p>
          <a:r>
            <a:rPr lang="en-GB" sz="13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County Sports Partnership</a:t>
          </a:r>
          <a:endParaRPr lang="en-GB" sz="1400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598A74-8A01-40B0-9D2B-22E8E75CC06B}" type="parTrans" cxnId="{07DEE81F-7A69-4C91-88E3-042B45A96B89}">
      <dgm:prSet/>
      <dgm:spPr/>
      <dgm:t>
        <a:bodyPr/>
        <a:lstStyle/>
        <a:p>
          <a:endParaRPr lang="en-GB"/>
        </a:p>
      </dgm:t>
    </dgm:pt>
    <dgm:pt modelId="{6CF88CF1-E120-4A1E-BF7D-D5C829C484F4}" type="sibTrans" cxnId="{07DEE81F-7A69-4C91-88E3-042B45A96B89}">
      <dgm:prSet/>
      <dgm:spPr/>
      <dgm:t>
        <a:bodyPr/>
        <a:lstStyle/>
        <a:p>
          <a:endParaRPr lang="en-GB"/>
        </a:p>
      </dgm:t>
    </dgm:pt>
    <dgm:pt modelId="{41250E96-E4E2-43E7-ADCF-0592C5A2B8E9}">
      <dgm:prSet custT="1"/>
      <dgm:spPr/>
      <dgm:t>
        <a:bodyPr/>
        <a:lstStyle/>
        <a:p>
          <a:r>
            <a:rPr lang="en-GB" sz="14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Soccer </a:t>
          </a:r>
          <a:r>
            <a:rPr lang="en-GB" sz="1200" b="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Schools</a:t>
          </a:r>
        </a:p>
      </dgm:t>
    </dgm:pt>
    <dgm:pt modelId="{40F16D3C-9A81-4893-BED3-73B510AB1103}" type="parTrans" cxnId="{D9B69F54-F3AA-4528-A647-661A9006CA8F}">
      <dgm:prSet/>
      <dgm:spPr/>
      <dgm:t>
        <a:bodyPr/>
        <a:lstStyle/>
        <a:p>
          <a:endParaRPr lang="en-GB"/>
        </a:p>
      </dgm:t>
    </dgm:pt>
    <dgm:pt modelId="{9275E13D-E112-42A5-9CDD-80A5AB877976}" type="sibTrans" cxnId="{D9B69F54-F3AA-4528-A647-661A9006CA8F}">
      <dgm:prSet/>
      <dgm:spPr/>
      <dgm:t>
        <a:bodyPr/>
        <a:lstStyle/>
        <a:p>
          <a:endParaRPr lang="en-GB"/>
        </a:p>
      </dgm:t>
    </dgm:pt>
    <dgm:pt modelId="{9EE4E215-82B8-47BE-9528-5575378C2775}" type="pres">
      <dgm:prSet presAssocID="{2B862C8D-B288-43DC-A3EA-3087FD5ADCD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EA575DF-7627-4857-8E7D-C55F261CE0EC}" type="pres">
      <dgm:prSet presAssocID="{8177FF9E-663B-4160-B11F-4F76EDC87DDA}" presName="centerShape" presStyleLbl="node0" presStyleIdx="0" presStyleCnt="1" custScaleX="106899" custScaleY="101346" custLinFactNeighborX="211" custLinFactNeighborY="211"/>
      <dgm:spPr/>
    </dgm:pt>
    <dgm:pt modelId="{F48BA746-E5C8-4B7A-9D3A-B136BDF02800}" type="pres">
      <dgm:prSet presAssocID="{38B7DAB1-9711-4CD7-B0BA-061EF7D32527}" presName="Name9" presStyleLbl="parChTrans1D2" presStyleIdx="0" presStyleCnt="12"/>
      <dgm:spPr/>
    </dgm:pt>
    <dgm:pt modelId="{B4C3D5E8-1D57-4E56-A7B7-C60FA4509B0F}" type="pres">
      <dgm:prSet presAssocID="{38B7DAB1-9711-4CD7-B0BA-061EF7D32527}" presName="connTx" presStyleLbl="parChTrans1D2" presStyleIdx="0" presStyleCnt="12"/>
      <dgm:spPr/>
    </dgm:pt>
    <dgm:pt modelId="{111B7C82-DCC7-4AF6-AC7A-788099BFE138}" type="pres">
      <dgm:prSet presAssocID="{56124258-D0ED-4C69-B6D1-89E4DDB40A53}" presName="node" presStyleLbl="node1" presStyleIdx="0" presStyleCnt="12" custScaleX="129931" custScaleY="113291">
        <dgm:presLayoutVars>
          <dgm:bulletEnabled val="1"/>
        </dgm:presLayoutVars>
      </dgm:prSet>
      <dgm:spPr/>
    </dgm:pt>
    <dgm:pt modelId="{B94C4073-3F4A-4524-BC44-674EBA62BBA8}" type="pres">
      <dgm:prSet presAssocID="{D4550FF8-AE15-44D2-A49C-EAB81890DB7C}" presName="Name9" presStyleLbl="parChTrans1D2" presStyleIdx="1" presStyleCnt="12"/>
      <dgm:spPr/>
    </dgm:pt>
    <dgm:pt modelId="{BC4FD2D0-B9A3-4CC7-B84B-6A70C47D91A1}" type="pres">
      <dgm:prSet presAssocID="{D4550FF8-AE15-44D2-A49C-EAB81890DB7C}" presName="connTx" presStyleLbl="parChTrans1D2" presStyleIdx="1" presStyleCnt="12"/>
      <dgm:spPr/>
    </dgm:pt>
    <dgm:pt modelId="{1A548BBB-B733-40AC-B688-69381F2CEDF5}" type="pres">
      <dgm:prSet presAssocID="{2912CF74-3837-49CF-A510-DDDE8DCE5B2F}" presName="node" presStyleLbl="node1" presStyleIdx="1" presStyleCnt="12">
        <dgm:presLayoutVars>
          <dgm:bulletEnabled val="1"/>
        </dgm:presLayoutVars>
      </dgm:prSet>
      <dgm:spPr/>
    </dgm:pt>
    <dgm:pt modelId="{F8F98499-AC5E-4020-9782-06F115C9CAEF}" type="pres">
      <dgm:prSet presAssocID="{C1619E66-F67D-4AD6-AC02-F18CA1CEA394}" presName="Name9" presStyleLbl="parChTrans1D2" presStyleIdx="2" presStyleCnt="12"/>
      <dgm:spPr/>
    </dgm:pt>
    <dgm:pt modelId="{DB9600CE-F0B3-4B11-977A-906D73C2D80C}" type="pres">
      <dgm:prSet presAssocID="{C1619E66-F67D-4AD6-AC02-F18CA1CEA394}" presName="connTx" presStyleLbl="parChTrans1D2" presStyleIdx="2" presStyleCnt="12"/>
      <dgm:spPr/>
    </dgm:pt>
    <dgm:pt modelId="{915E793E-B195-48BE-BCAA-5AB8E3B192DE}" type="pres">
      <dgm:prSet presAssocID="{9F3CF071-0448-4A28-B957-81F39978E592}" presName="node" presStyleLbl="node1" presStyleIdx="2" presStyleCnt="12" custScaleX="124682" custScaleY="115970" custRadScaleRad="99491" custRadScaleInc="-1310">
        <dgm:presLayoutVars>
          <dgm:bulletEnabled val="1"/>
        </dgm:presLayoutVars>
      </dgm:prSet>
      <dgm:spPr/>
    </dgm:pt>
    <dgm:pt modelId="{A1F936B8-B770-4975-94F4-73417B06210D}" type="pres">
      <dgm:prSet presAssocID="{2686E36E-E2B8-440D-95DE-2ECADEE184F5}" presName="Name9" presStyleLbl="parChTrans1D2" presStyleIdx="3" presStyleCnt="12"/>
      <dgm:spPr/>
    </dgm:pt>
    <dgm:pt modelId="{18B87C2D-595D-484D-96C4-90E42BCCCCA6}" type="pres">
      <dgm:prSet presAssocID="{2686E36E-E2B8-440D-95DE-2ECADEE184F5}" presName="connTx" presStyleLbl="parChTrans1D2" presStyleIdx="3" presStyleCnt="12"/>
      <dgm:spPr/>
    </dgm:pt>
    <dgm:pt modelId="{684F1360-9379-4181-AAE5-F2C07D2F357F}" type="pres">
      <dgm:prSet presAssocID="{5503D5BD-36FC-492B-88B6-D350FCB651BA}" presName="node" presStyleLbl="node1" presStyleIdx="3" presStyleCnt="12" custScaleX="139187" custScaleY="132755">
        <dgm:presLayoutVars>
          <dgm:bulletEnabled val="1"/>
        </dgm:presLayoutVars>
      </dgm:prSet>
      <dgm:spPr/>
    </dgm:pt>
    <dgm:pt modelId="{BBF2A8CA-FDAB-4D79-95F7-42B6C105EBB1}" type="pres">
      <dgm:prSet presAssocID="{01A3D0DE-48C0-4A9F-BCF0-E1D617A5DA1D}" presName="Name9" presStyleLbl="parChTrans1D2" presStyleIdx="4" presStyleCnt="12"/>
      <dgm:spPr/>
    </dgm:pt>
    <dgm:pt modelId="{FB39E042-294E-4D24-B733-0BE26014FB54}" type="pres">
      <dgm:prSet presAssocID="{01A3D0DE-48C0-4A9F-BCF0-E1D617A5DA1D}" presName="connTx" presStyleLbl="parChTrans1D2" presStyleIdx="4" presStyleCnt="12"/>
      <dgm:spPr/>
    </dgm:pt>
    <dgm:pt modelId="{EAF81B85-7190-4C74-92E9-D06A29E9768B}" type="pres">
      <dgm:prSet presAssocID="{1AB3615A-1512-4BCB-86EE-85FDE5E5E4DB}" presName="node" presStyleLbl="node1" presStyleIdx="4" presStyleCnt="12" custScaleX="124682" custScaleY="115970" custRadScaleRad="99730" custRadScaleInc="-2241">
        <dgm:presLayoutVars>
          <dgm:bulletEnabled val="1"/>
        </dgm:presLayoutVars>
      </dgm:prSet>
      <dgm:spPr/>
    </dgm:pt>
    <dgm:pt modelId="{FEB761B5-9120-4D85-B287-4DC2A79BCEC0}" type="pres">
      <dgm:prSet presAssocID="{4B71A420-74C7-45B7-B5CA-C326450AC782}" presName="Name9" presStyleLbl="parChTrans1D2" presStyleIdx="5" presStyleCnt="12"/>
      <dgm:spPr/>
    </dgm:pt>
    <dgm:pt modelId="{14DBFE16-520D-42B2-80E9-CFDDFEF637EF}" type="pres">
      <dgm:prSet presAssocID="{4B71A420-74C7-45B7-B5CA-C326450AC782}" presName="connTx" presStyleLbl="parChTrans1D2" presStyleIdx="5" presStyleCnt="12"/>
      <dgm:spPr/>
    </dgm:pt>
    <dgm:pt modelId="{7C83BC4A-30AF-40F1-AC76-C6DCE4C1D480}" type="pres">
      <dgm:prSet presAssocID="{0F89E772-99BE-49CA-BF56-DF34A34E404E}" presName="node" presStyleLbl="node1" presStyleIdx="5" presStyleCnt="12" custScaleX="146641" custScaleY="137022" custRadScaleRad="102053" custRadScaleInc="-7676">
        <dgm:presLayoutVars>
          <dgm:bulletEnabled val="1"/>
        </dgm:presLayoutVars>
      </dgm:prSet>
      <dgm:spPr/>
    </dgm:pt>
    <dgm:pt modelId="{38DF56ED-60F8-4312-927A-5AC91B6778D3}" type="pres">
      <dgm:prSet presAssocID="{AC2F5440-D19B-4E3E-ACBC-31696FFCD878}" presName="Name9" presStyleLbl="parChTrans1D2" presStyleIdx="6" presStyleCnt="12"/>
      <dgm:spPr/>
    </dgm:pt>
    <dgm:pt modelId="{04A74FE2-9E2C-4A47-B425-322534CF8EBF}" type="pres">
      <dgm:prSet presAssocID="{AC2F5440-D19B-4E3E-ACBC-31696FFCD878}" presName="connTx" presStyleLbl="parChTrans1D2" presStyleIdx="6" presStyleCnt="12"/>
      <dgm:spPr/>
    </dgm:pt>
    <dgm:pt modelId="{C727B1D3-4D2C-455C-A7BC-2365881727EC}" type="pres">
      <dgm:prSet presAssocID="{87DC663F-4C0E-4BE4-8E3D-D1CCC590579C}" presName="node" presStyleLbl="node1" presStyleIdx="6" presStyleCnt="12" custScaleX="124682" custScaleY="115970" custRadScaleRad="102414" custRadScaleInc="-7425">
        <dgm:presLayoutVars>
          <dgm:bulletEnabled val="1"/>
        </dgm:presLayoutVars>
      </dgm:prSet>
      <dgm:spPr/>
    </dgm:pt>
    <dgm:pt modelId="{FBB87EDB-AF9A-4F14-9802-80F1F3248598}" type="pres">
      <dgm:prSet presAssocID="{F42DF3FC-2CD9-45E8-99F4-7FCBFDF0621A}" presName="Name9" presStyleLbl="parChTrans1D2" presStyleIdx="7" presStyleCnt="12"/>
      <dgm:spPr/>
    </dgm:pt>
    <dgm:pt modelId="{F020FE8C-E790-4065-B07A-56C2FC834633}" type="pres">
      <dgm:prSet presAssocID="{F42DF3FC-2CD9-45E8-99F4-7FCBFDF0621A}" presName="connTx" presStyleLbl="parChTrans1D2" presStyleIdx="7" presStyleCnt="12"/>
      <dgm:spPr/>
    </dgm:pt>
    <dgm:pt modelId="{4F5AFE9A-14E9-46B2-B781-5C75ACF2FFC7}" type="pres">
      <dgm:prSet presAssocID="{48B13ED0-128B-497A-A594-62A7089A2065}" presName="node" presStyleLbl="node1" presStyleIdx="7" presStyleCnt="12" custScaleX="124682" custScaleY="115970" custRadScaleRad="97043" custRadScaleInc="-6221">
        <dgm:presLayoutVars>
          <dgm:bulletEnabled val="1"/>
        </dgm:presLayoutVars>
      </dgm:prSet>
      <dgm:spPr/>
    </dgm:pt>
    <dgm:pt modelId="{8F058EC9-7BA0-433C-BD14-3597070F0CEE}" type="pres">
      <dgm:prSet presAssocID="{014B3F3C-BF22-4F45-AB9D-47D4F9186148}" presName="Name9" presStyleLbl="parChTrans1D2" presStyleIdx="8" presStyleCnt="12"/>
      <dgm:spPr/>
    </dgm:pt>
    <dgm:pt modelId="{D6D1652D-9B7D-4E0A-86B1-697088B6BCB2}" type="pres">
      <dgm:prSet presAssocID="{014B3F3C-BF22-4F45-AB9D-47D4F9186148}" presName="connTx" presStyleLbl="parChTrans1D2" presStyleIdx="8" presStyleCnt="12"/>
      <dgm:spPr/>
    </dgm:pt>
    <dgm:pt modelId="{EFEBC069-9E9F-4F8D-9598-4138F662141E}" type="pres">
      <dgm:prSet presAssocID="{BAA06E09-D83F-4996-9242-0463349E1B2C}" presName="node" presStyleLbl="node1" presStyleIdx="8" presStyleCnt="12" custScaleX="131296" custScaleY="134331">
        <dgm:presLayoutVars>
          <dgm:bulletEnabled val="1"/>
        </dgm:presLayoutVars>
      </dgm:prSet>
      <dgm:spPr/>
    </dgm:pt>
    <dgm:pt modelId="{C24C3C2A-2B52-4423-A2E9-79038683E69F}" type="pres">
      <dgm:prSet presAssocID="{B5BBA9CE-7442-4D35-83BE-F6E8450DB26E}" presName="Name9" presStyleLbl="parChTrans1D2" presStyleIdx="9" presStyleCnt="12"/>
      <dgm:spPr/>
    </dgm:pt>
    <dgm:pt modelId="{70CDC648-253D-4364-86A7-3F469E2F6CCD}" type="pres">
      <dgm:prSet presAssocID="{B5BBA9CE-7442-4D35-83BE-F6E8450DB26E}" presName="connTx" presStyleLbl="parChTrans1D2" presStyleIdx="9" presStyleCnt="12"/>
      <dgm:spPr/>
    </dgm:pt>
    <dgm:pt modelId="{39C00A45-F7AA-467D-A894-B5F1219A8176}" type="pres">
      <dgm:prSet presAssocID="{ADC1285B-8B39-4F06-A508-4B3E8C49A7B4}" presName="node" presStyleLbl="node1" presStyleIdx="9" presStyleCnt="12" custScaleX="146048" custScaleY="123430">
        <dgm:presLayoutVars>
          <dgm:bulletEnabled val="1"/>
        </dgm:presLayoutVars>
      </dgm:prSet>
      <dgm:spPr/>
    </dgm:pt>
    <dgm:pt modelId="{9AFD6A95-351F-4AA6-BA26-6BDF9FCBD92F}" type="pres">
      <dgm:prSet presAssocID="{21598A74-8A01-40B0-9D2B-22E8E75CC06B}" presName="Name9" presStyleLbl="parChTrans1D2" presStyleIdx="10" presStyleCnt="12"/>
      <dgm:spPr/>
    </dgm:pt>
    <dgm:pt modelId="{F09A7C66-EF91-4E5F-A8B1-2AD1E3DC3107}" type="pres">
      <dgm:prSet presAssocID="{21598A74-8A01-40B0-9D2B-22E8E75CC06B}" presName="connTx" presStyleLbl="parChTrans1D2" presStyleIdx="10" presStyleCnt="12"/>
      <dgm:spPr/>
    </dgm:pt>
    <dgm:pt modelId="{43C4D14E-B12D-44B2-8FE1-4431D7CCE3E6}" type="pres">
      <dgm:prSet presAssocID="{A6666B7D-E09F-40F1-9BDC-26E45ACB20E1}" presName="node" presStyleLbl="node1" presStyleIdx="10" presStyleCnt="12" custScaleX="154320" custScaleY="134787">
        <dgm:presLayoutVars>
          <dgm:bulletEnabled val="1"/>
        </dgm:presLayoutVars>
      </dgm:prSet>
      <dgm:spPr/>
    </dgm:pt>
    <dgm:pt modelId="{A31FA7A3-7822-41E6-A184-18F18C87E4E3}" type="pres">
      <dgm:prSet presAssocID="{40F16D3C-9A81-4893-BED3-73B510AB1103}" presName="Name9" presStyleLbl="parChTrans1D2" presStyleIdx="11" presStyleCnt="12"/>
      <dgm:spPr/>
    </dgm:pt>
    <dgm:pt modelId="{D122204A-E739-40D1-95DC-1D20C796A27C}" type="pres">
      <dgm:prSet presAssocID="{40F16D3C-9A81-4893-BED3-73B510AB1103}" presName="connTx" presStyleLbl="parChTrans1D2" presStyleIdx="11" presStyleCnt="12"/>
      <dgm:spPr/>
    </dgm:pt>
    <dgm:pt modelId="{95283B5E-1A1D-4339-8731-D81AFEE1AB14}" type="pres">
      <dgm:prSet presAssocID="{41250E96-E4E2-43E7-ADCF-0592C5A2B8E9}" presName="node" presStyleLbl="node1" presStyleIdx="11" presStyleCnt="12">
        <dgm:presLayoutVars>
          <dgm:bulletEnabled val="1"/>
        </dgm:presLayoutVars>
      </dgm:prSet>
      <dgm:spPr/>
    </dgm:pt>
  </dgm:ptLst>
  <dgm:cxnLst>
    <dgm:cxn modelId="{F4E6B703-2CC3-48D2-A95C-6134A20F98B4}" type="presOf" srcId="{56124258-D0ED-4C69-B6D1-89E4DDB40A53}" destId="{111B7C82-DCC7-4AF6-AC7A-788099BFE138}" srcOrd="0" destOrd="0" presId="urn:microsoft.com/office/officeart/2005/8/layout/radial1"/>
    <dgm:cxn modelId="{434DD00C-F2A3-4D69-822F-5A3036A7B0DE}" srcId="{8177FF9E-663B-4160-B11F-4F76EDC87DDA}" destId="{5503D5BD-36FC-492B-88B6-D350FCB651BA}" srcOrd="3" destOrd="0" parTransId="{2686E36E-E2B8-440D-95DE-2ECADEE184F5}" sibTransId="{76DAE025-694B-4EE6-9C02-387D594A64A0}"/>
    <dgm:cxn modelId="{6674110E-069E-42C5-9EDE-403F673DCF09}" type="presOf" srcId="{21598A74-8A01-40B0-9D2B-22E8E75CC06B}" destId="{F09A7C66-EF91-4E5F-A8B1-2AD1E3DC3107}" srcOrd="1" destOrd="0" presId="urn:microsoft.com/office/officeart/2005/8/layout/radial1"/>
    <dgm:cxn modelId="{0927371D-E3B1-40B7-9F28-B24D1142CBD5}" type="presOf" srcId="{2686E36E-E2B8-440D-95DE-2ECADEE184F5}" destId="{18B87C2D-595D-484D-96C4-90E42BCCCCA6}" srcOrd="1" destOrd="0" presId="urn:microsoft.com/office/officeart/2005/8/layout/radial1"/>
    <dgm:cxn modelId="{50F2DA1E-B618-4673-BF24-5A9ECA62CA5F}" type="presOf" srcId="{2B862C8D-B288-43DC-A3EA-3087FD5ADCDB}" destId="{9EE4E215-82B8-47BE-9528-5575378C2775}" srcOrd="0" destOrd="0" presId="urn:microsoft.com/office/officeart/2005/8/layout/radial1"/>
    <dgm:cxn modelId="{07DEE81F-7A69-4C91-88E3-042B45A96B89}" srcId="{8177FF9E-663B-4160-B11F-4F76EDC87DDA}" destId="{A6666B7D-E09F-40F1-9BDC-26E45ACB20E1}" srcOrd="10" destOrd="0" parTransId="{21598A74-8A01-40B0-9D2B-22E8E75CC06B}" sibTransId="{6CF88CF1-E120-4A1E-BF7D-D5C829C484F4}"/>
    <dgm:cxn modelId="{E90D2820-2B5F-4B02-8A68-4360E51B649E}" type="presOf" srcId="{40F16D3C-9A81-4893-BED3-73B510AB1103}" destId="{D122204A-E739-40D1-95DC-1D20C796A27C}" srcOrd="1" destOrd="0" presId="urn:microsoft.com/office/officeart/2005/8/layout/radial1"/>
    <dgm:cxn modelId="{A77D6E26-1F28-47B9-935E-64383E36FAF8}" type="presOf" srcId="{01A3D0DE-48C0-4A9F-BCF0-E1D617A5DA1D}" destId="{BBF2A8CA-FDAB-4D79-95F7-42B6C105EBB1}" srcOrd="0" destOrd="0" presId="urn:microsoft.com/office/officeart/2005/8/layout/radial1"/>
    <dgm:cxn modelId="{8C1C112B-FB1D-454E-B34C-EA4D82DF1D4F}" srcId="{8177FF9E-663B-4160-B11F-4F76EDC87DDA}" destId="{ADC1285B-8B39-4F06-A508-4B3E8C49A7B4}" srcOrd="9" destOrd="0" parTransId="{B5BBA9CE-7442-4D35-83BE-F6E8450DB26E}" sibTransId="{1C4BD98A-DB80-4C32-A29E-2EF9FD751AF3}"/>
    <dgm:cxn modelId="{67B1FC30-2AF5-4B38-94E3-911F08F1B399}" type="presOf" srcId="{5503D5BD-36FC-492B-88B6-D350FCB651BA}" destId="{684F1360-9379-4181-AAE5-F2C07D2F357F}" srcOrd="0" destOrd="0" presId="urn:microsoft.com/office/officeart/2005/8/layout/radial1"/>
    <dgm:cxn modelId="{66857F32-96DE-4380-B21F-5EFAC048580B}" type="presOf" srcId="{F42DF3FC-2CD9-45E8-99F4-7FCBFDF0621A}" destId="{F020FE8C-E790-4065-B07A-56C2FC834633}" srcOrd="1" destOrd="0" presId="urn:microsoft.com/office/officeart/2005/8/layout/radial1"/>
    <dgm:cxn modelId="{1E54E534-C211-40CB-94E9-B0AC833259F8}" srcId="{8177FF9E-663B-4160-B11F-4F76EDC87DDA}" destId="{48B13ED0-128B-497A-A594-62A7089A2065}" srcOrd="7" destOrd="0" parTransId="{F42DF3FC-2CD9-45E8-99F4-7FCBFDF0621A}" sibTransId="{86202E60-351F-4F39-88F9-685F427C35D8}"/>
    <dgm:cxn modelId="{D6F7F436-2023-4C02-8839-5A08FE0B5E9B}" type="presOf" srcId="{38B7DAB1-9711-4CD7-B0BA-061EF7D32527}" destId="{F48BA746-E5C8-4B7A-9D3A-B136BDF02800}" srcOrd="0" destOrd="0" presId="urn:microsoft.com/office/officeart/2005/8/layout/radial1"/>
    <dgm:cxn modelId="{BB4C3F39-55CB-478F-977E-8EDBAEBEA35A}" type="presOf" srcId="{2686E36E-E2B8-440D-95DE-2ECADEE184F5}" destId="{A1F936B8-B770-4975-94F4-73417B06210D}" srcOrd="0" destOrd="0" presId="urn:microsoft.com/office/officeart/2005/8/layout/radial1"/>
    <dgm:cxn modelId="{47D1663E-D9D5-4646-98CF-211BDC61AD01}" srcId="{8177FF9E-663B-4160-B11F-4F76EDC87DDA}" destId="{9F3CF071-0448-4A28-B957-81F39978E592}" srcOrd="2" destOrd="0" parTransId="{C1619E66-F67D-4AD6-AC02-F18CA1CEA394}" sibTransId="{75415CAB-8BA1-4A41-B9C6-60B3F63D421F}"/>
    <dgm:cxn modelId="{9360F45F-230D-4075-AC03-F5EEFB5E5504}" srcId="{8177FF9E-663B-4160-B11F-4F76EDC87DDA}" destId="{2912CF74-3837-49CF-A510-DDDE8DCE5B2F}" srcOrd="1" destOrd="0" parTransId="{D4550FF8-AE15-44D2-A49C-EAB81890DB7C}" sibTransId="{3C23DD18-F75B-4136-931E-A8ABA9ADA6CD}"/>
    <dgm:cxn modelId="{C04D4141-719E-4E5E-AF7E-885D4F159BA6}" type="presOf" srcId="{0F89E772-99BE-49CA-BF56-DF34A34E404E}" destId="{7C83BC4A-30AF-40F1-AC76-C6DCE4C1D480}" srcOrd="0" destOrd="0" presId="urn:microsoft.com/office/officeart/2005/8/layout/radial1"/>
    <dgm:cxn modelId="{5F9F1E64-AA2F-4482-B6B0-8CAAA8D9A5A0}" type="presOf" srcId="{01A3D0DE-48C0-4A9F-BCF0-E1D617A5DA1D}" destId="{FB39E042-294E-4D24-B733-0BE26014FB54}" srcOrd="1" destOrd="0" presId="urn:microsoft.com/office/officeart/2005/8/layout/radial1"/>
    <dgm:cxn modelId="{AA503364-8F91-4554-802C-6567984B7B66}" type="presOf" srcId="{ADC1285B-8B39-4F06-A508-4B3E8C49A7B4}" destId="{39C00A45-F7AA-467D-A894-B5F1219A8176}" srcOrd="0" destOrd="0" presId="urn:microsoft.com/office/officeart/2005/8/layout/radial1"/>
    <dgm:cxn modelId="{3B889A45-A253-474B-999E-6F207EDA0631}" type="presOf" srcId="{BAA06E09-D83F-4996-9242-0463349E1B2C}" destId="{EFEBC069-9E9F-4F8D-9598-4138F662141E}" srcOrd="0" destOrd="0" presId="urn:microsoft.com/office/officeart/2005/8/layout/radial1"/>
    <dgm:cxn modelId="{19E6CD6D-4090-43A0-B31D-E424A8C07706}" type="presOf" srcId="{9F3CF071-0448-4A28-B957-81F39978E592}" destId="{915E793E-B195-48BE-BCAA-5AB8E3B192DE}" srcOrd="0" destOrd="0" presId="urn:microsoft.com/office/officeart/2005/8/layout/radial1"/>
    <dgm:cxn modelId="{BFC03350-C2AA-4936-AD2A-5AECCE742445}" type="presOf" srcId="{87DC663F-4C0E-4BE4-8E3D-D1CCC590579C}" destId="{C727B1D3-4D2C-455C-A7BC-2365881727EC}" srcOrd="0" destOrd="0" presId="urn:microsoft.com/office/officeart/2005/8/layout/radial1"/>
    <dgm:cxn modelId="{D9B69F54-F3AA-4528-A647-661A9006CA8F}" srcId="{8177FF9E-663B-4160-B11F-4F76EDC87DDA}" destId="{41250E96-E4E2-43E7-ADCF-0592C5A2B8E9}" srcOrd="11" destOrd="0" parTransId="{40F16D3C-9A81-4893-BED3-73B510AB1103}" sibTransId="{9275E13D-E112-42A5-9CDD-80A5AB877976}"/>
    <dgm:cxn modelId="{C5DAED75-2D23-43B4-84B8-49E35CF1420B}" type="presOf" srcId="{48B13ED0-128B-497A-A594-62A7089A2065}" destId="{4F5AFE9A-14E9-46B2-B781-5C75ACF2FFC7}" srcOrd="0" destOrd="0" presId="urn:microsoft.com/office/officeart/2005/8/layout/radial1"/>
    <dgm:cxn modelId="{439D9157-CBE5-44AA-A4B0-C1D9CDF727D0}" srcId="{8177FF9E-663B-4160-B11F-4F76EDC87DDA}" destId="{BAA06E09-D83F-4996-9242-0463349E1B2C}" srcOrd="8" destOrd="0" parTransId="{014B3F3C-BF22-4F45-AB9D-47D4F9186148}" sibTransId="{9FB282E6-DADC-422F-B877-EFA6DC6D06DA}"/>
    <dgm:cxn modelId="{59C79679-5CC6-48B9-B7B5-08C6FEBE0396}" type="presOf" srcId="{F42DF3FC-2CD9-45E8-99F4-7FCBFDF0621A}" destId="{FBB87EDB-AF9A-4F14-9802-80F1F3248598}" srcOrd="0" destOrd="0" presId="urn:microsoft.com/office/officeart/2005/8/layout/radial1"/>
    <dgm:cxn modelId="{A6866C5A-5D28-4934-A596-4367051997E9}" type="presOf" srcId="{B5BBA9CE-7442-4D35-83BE-F6E8450DB26E}" destId="{C24C3C2A-2B52-4423-A2E9-79038683E69F}" srcOrd="0" destOrd="0" presId="urn:microsoft.com/office/officeart/2005/8/layout/radial1"/>
    <dgm:cxn modelId="{EFFAF68A-C65B-4186-AAD0-9D96703CEB6F}" type="presOf" srcId="{41250E96-E4E2-43E7-ADCF-0592C5A2B8E9}" destId="{95283B5E-1A1D-4339-8731-D81AFEE1AB14}" srcOrd="0" destOrd="0" presId="urn:microsoft.com/office/officeart/2005/8/layout/radial1"/>
    <dgm:cxn modelId="{81D59B8E-4FF3-45D7-ADFD-F5DA35EAD417}" type="presOf" srcId="{B5BBA9CE-7442-4D35-83BE-F6E8450DB26E}" destId="{70CDC648-253D-4364-86A7-3F469E2F6CCD}" srcOrd="1" destOrd="0" presId="urn:microsoft.com/office/officeart/2005/8/layout/radial1"/>
    <dgm:cxn modelId="{DABEF58F-156B-4207-BC91-4AB9CCDD18DD}" type="presOf" srcId="{1AB3615A-1512-4BCB-86EE-85FDE5E5E4DB}" destId="{EAF81B85-7190-4C74-92E9-D06A29E9768B}" srcOrd="0" destOrd="0" presId="urn:microsoft.com/office/officeart/2005/8/layout/radial1"/>
    <dgm:cxn modelId="{1FA02C90-0636-490E-B58B-1941A8171629}" srcId="{8177FF9E-663B-4160-B11F-4F76EDC87DDA}" destId="{0F89E772-99BE-49CA-BF56-DF34A34E404E}" srcOrd="5" destOrd="0" parTransId="{4B71A420-74C7-45B7-B5CA-C326450AC782}" sibTransId="{4AFC86CF-BA9E-4B46-8543-97C80F987A04}"/>
    <dgm:cxn modelId="{4D169698-16CA-4093-96CA-018A63AC41CD}" type="presOf" srcId="{4B71A420-74C7-45B7-B5CA-C326450AC782}" destId="{FEB761B5-9120-4D85-B287-4DC2A79BCEC0}" srcOrd="0" destOrd="0" presId="urn:microsoft.com/office/officeart/2005/8/layout/radial1"/>
    <dgm:cxn modelId="{28BF849E-30AD-4844-8A8C-69FA8570D424}" type="presOf" srcId="{014B3F3C-BF22-4F45-AB9D-47D4F9186148}" destId="{8F058EC9-7BA0-433C-BD14-3597070F0CEE}" srcOrd="0" destOrd="0" presId="urn:microsoft.com/office/officeart/2005/8/layout/radial1"/>
    <dgm:cxn modelId="{DA09EDA1-418D-4A16-8411-8E223863D69D}" srcId="{8177FF9E-663B-4160-B11F-4F76EDC87DDA}" destId="{1AB3615A-1512-4BCB-86EE-85FDE5E5E4DB}" srcOrd="4" destOrd="0" parTransId="{01A3D0DE-48C0-4A9F-BCF0-E1D617A5DA1D}" sibTransId="{36E21AEF-CEE9-49FE-BB56-CC8C6CD35A2B}"/>
    <dgm:cxn modelId="{AEADC1A9-0D72-4D04-953E-91D8F976E746}" type="presOf" srcId="{D4550FF8-AE15-44D2-A49C-EAB81890DB7C}" destId="{BC4FD2D0-B9A3-4CC7-B84B-6A70C47D91A1}" srcOrd="1" destOrd="0" presId="urn:microsoft.com/office/officeart/2005/8/layout/radial1"/>
    <dgm:cxn modelId="{BC396CAE-78B1-4B85-AF86-A2CA5B084061}" type="presOf" srcId="{014B3F3C-BF22-4F45-AB9D-47D4F9186148}" destId="{D6D1652D-9B7D-4E0A-86B1-697088B6BCB2}" srcOrd="1" destOrd="0" presId="urn:microsoft.com/office/officeart/2005/8/layout/radial1"/>
    <dgm:cxn modelId="{B1E25AB0-E262-489A-82FD-75020E3C4FA0}" srcId="{8177FF9E-663B-4160-B11F-4F76EDC87DDA}" destId="{87DC663F-4C0E-4BE4-8E3D-D1CCC590579C}" srcOrd="6" destOrd="0" parTransId="{AC2F5440-D19B-4E3E-ACBC-31696FFCD878}" sibTransId="{A87CAB87-BDCD-4A14-9CA7-6B01BEFE511A}"/>
    <dgm:cxn modelId="{BF7F38B2-2E3C-4D1D-88C6-55BD9387B50F}" type="presOf" srcId="{C1619E66-F67D-4AD6-AC02-F18CA1CEA394}" destId="{F8F98499-AC5E-4020-9782-06F115C9CAEF}" srcOrd="0" destOrd="0" presId="urn:microsoft.com/office/officeart/2005/8/layout/radial1"/>
    <dgm:cxn modelId="{CB1EECB6-3547-4083-9E0A-E89F001B8FA3}" type="presOf" srcId="{AC2F5440-D19B-4E3E-ACBC-31696FFCD878}" destId="{38DF56ED-60F8-4312-927A-5AC91B6778D3}" srcOrd="0" destOrd="0" presId="urn:microsoft.com/office/officeart/2005/8/layout/radial1"/>
    <dgm:cxn modelId="{A931E5C8-83A1-408E-80AF-FE1F3C5F6F8E}" type="presOf" srcId="{D4550FF8-AE15-44D2-A49C-EAB81890DB7C}" destId="{B94C4073-3F4A-4524-BC44-674EBA62BBA8}" srcOrd="0" destOrd="0" presId="urn:microsoft.com/office/officeart/2005/8/layout/radial1"/>
    <dgm:cxn modelId="{4FE78AD1-A114-4CE8-A3F9-2E3F08D55F58}" type="presOf" srcId="{C1619E66-F67D-4AD6-AC02-F18CA1CEA394}" destId="{DB9600CE-F0B3-4B11-977A-906D73C2D80C}" srcOrd="1" destOrd="0" presId="urn:microsoft.com/office/officeart/2005/8/layout/radial1"/>
    <dgm:cxn modelId="{775917D5-C2E2-41CA-BB3D-4F4D4D662290}" type="presOf" srcId="{38B7DAB1-9711-4CD7-B0BA-061EF7D32527}" destId="{B4C3D5E8-1D57-4E56-A7B7-C60FA4509B0F}" srcOrd="1" destOrd="0" presId="urn:microsoft.com/office/officeart/2005/8/layout/radial1"/>
    <dgm:cxn modelId="{668988D7-BB5C-4661-911E-CAE9EB3A600B}" type="presOf" srcId="{40F16D3C-9A81-4893-BED3-73B510AB1103}" destId="{A31FA7A3-7822-41E6-A184-18F18C87E4E3}" srcOrd="0" destOrd="0" presId="urn:microsoft.com/office/officeart/2005/8/layout/radial1"/>
    <dgm:cxn modelId="{B845C1D8-CB4C-4E04-B579-4DFE5B770FA6}" type="presOf" srcId="{2912CF74-3837-49CF-A510-DDDE8DCE5B2F}" destId="{1A548BBB-B733-40AC-B688-69381F2CEDF5}" srcOrd="0" destOrd="0" presId="urn:microsoft.com/office/officeart/2005/8/layout/radial1"/>
    <dgm:cxn modelId="{A1CC5DE1-4E65-483B-B802-8D8796F1876A}" type="presOf" srcId="{8177FF9E-663B-4160-B11F-4F76EDC87DDA}" destId="{1EA575DF-7627-4857-8E7D-C55F261CE0EC}" srcOrd="0" destOrd="0" presId="urn:microsoft.com/office/officeart/2005/8/layout/radial1"/>
    <dgm:cxn modelId="{818466E2-89C6-4801-836C-ABEA9EB40ABB}" type="presOf" srcId="{21598A74-8A01-40B0-9D2B-22E8E75CC06B}" destId="{9AFD6A95-351F-4AA6-BA26-6BDF9FCBD92F}" srcOrd="0" destOrd="0" presId="urn:microsoft.com/office/officeart/2005/8/layout/radial1"/>
    <dgm:cxn modelId="{C2D6A9E3-7642-4601-AF78-3A1C7A583F78}" srcId="{2B862C8D-B288-43DC-A3EA-3087FD5ADCDB}" destId="{8177FF9E-663B-4160-B11F-4F76EDC87DDA}" srcOrd="0" destOrd="0" parTransId="{FA70C341-C2AB-4432-AB19-0585D5E48DDB}" sibTransId="{698B3F9F-9023-4778-BCF6-A7FDD74CBA5D}"/>
    <dgm:cxn modelId="{57E3C4EC-CBCB-4B69-B151-0169E5AF299A}" type="presOf" srcId="{AC2F5440-D19B-4E3E-ACBC-31696FFCD878}" destId="{04A74FE2-9E2C-4A47-B425-322534CF8EBF}" srcOrd="1" destOrd="0" presId="urn:microsoft.com/office/officeart/2005/8/layout/radial1"/>
    <dgm:cxn modelId="{67E556F5-B2D9-4614-A983-72761E211036}" type="presOf" srcId="{4B71A420-74C7-45B7-B5CA-C326450AC782}" destId="{14DBFE16-520D-42B2-80E9-CFDDFEF637EF}" srcOrd="1" destOrd="0" presId="urn:microsoft.com/office/officeart/2005/8/layout/radial1"/>
    <dgm:cxn modelId="{93A060F9-1AB6-4613-A0C1-46DF108BD2C0}" srcId="{8177FF9E-663B-4160-B11F-4F76EDC87DDA}" destId="{56124258-D0ED-4C69-B6D1-89E4DDB40A53}" srcOrd="0" destOrd="0" parTransId="{38B7DAB1-9711-4CD7-B0BA-061EF7D32527}" sibTransId="{7EBB1476-5CF7-4395-9A09-ECE278837E56}"/>
    <dgm:cxn modelId="{C0ED37FC-D9EB-413C-B804-82CDA8BA8655}" type="presOf" srcId="{A6666B7D-E09F-40F1-9BDC-26E45ACB20E1}" destId="{43C4D14E-B12D-44B2-8FE1-4431D7CCE3E6}" srcOrd="0" destOrd="0" presId="urn:microsoft.com/office/officeart/2005/8/layout/radial1"/>
    <dgm:cxn modelId="{D71BEB81-EF28-4B97-91C2-92149DC05EE4}" type="presParOf" srcId="{9EE4E215-82B8-47BE-9528-5575378C2775}" destId="{1EA575DF-7627-4857-8E7D-C55F261CE0EC}" srcOrd="0" destOrd="0" presId="urn:microsoft.com/office/officeart/2005/8/layout/radial1"/>
    <dgm:cxn modelId="{727077C8-DD56-4051-BFCB-27FF7999FF8E}" type="presParOf" srcId="{9EE4E215-82B8-47BE-9528-5575378C2775}" destId="{F48BA746-E5C8-4B7A-9D3A-B136BDF02800}" srcOrd="1" destOrd="0" presId="urn:microsoft.com/office/officeart/2005/8/layout/radial1"/>
    <dgm:cxn modelId="{F0F7771F-3C61-4E7E-B016-9B0ECCEB0CA2}" type="presParOf" srcId="{F48BA746-E5C8-4B7A-9D3A-B136BDF02800}" destId="{B4C3D5E8-1D57-4E56-A7B7-C60FA4509B0F}" srcOrd="0" destOrd="0" presId="urn:microsoft.com/office/officeart/2005/8/layout/radial1"/>
    <dgm:cxn modelId="{0767A0D2-979E-4049-AE8E-E1F327DF281C}" type="presParOf" srcId="{9EE4E215-82B8-47BE-9528-5575378C2775}" destId="{111B7C82-DCC7-4AF6-AC7A-788099BFE138}" srcOrd="2" destOrd="0" presId="urn:microsoft.com/office/officeart/2005/8/layout/radial1"/>
    <dgm:cxn modelId="{5DD9B655-F54F-4DC6-A594-53F7C7DEB551}" type="presParOf" srcId="{9EE4E215-82B8-47BE-9528-5575378C2775}" destId="{B94C4073-3F4A-4524-BC44-674EBA62BBA8}" srcOrd="3" destOrd="0" presId="urn:microsoft.com/office/officeart/2005/8/layout/radial1"/>
    <dgm:cxn modelId="{2F7BFE9B-DD09-4E3C-9932-A572BB1995B4}" type="presParOf" srcId="{B94C4073-3F4A-4524-BC44-674EBA62BBA8}" destId="{BC4FD2D0-B9A3-4CC7-B84B-6A70C47D91A1}" srcOrd="0" destOrd="0" presId="urn:microsoft.com/office/officeart/2005/8/layout/radial1"/>
    <dgm:cxn modelId="{0DECC8B0-1E50-4B66-A035-9B5DD67528D1}" type="presParOf" srcId="{9EE4E215-82B8-47BE-9528-5575378C2775}" destId="{1A548BBB-B733-40AC-B688-69381F2CEDF5}" srcOrd="4" destOrd="0" presId="urn:microsoft.com/office/officeart/2005/8/layout/radial1"/>
    <dgm:cxn modelId="{4F10CAE3-A677-4705-89E1-3159E98FECA1}" type="presParOf" srcId="{9EE4E215-82B8-47BE-9528-5575378C2775}" destId="{F8F98499-AC5E-4020-9782-06F115C9CAEF}" srcOrd="5" destOrd="0" presId="urn:microsoft.com/office/officeart/2005/8/layout/radial1"/>
    <dgm:cxn modelId="{CF73FFCE-E6E0-41EA-919D-2400CA585324}" type="presParOf" srcId="{F8F98499-AC5E-4020-9782-06F115C9CAEF}" destId="{DB9600CE-F0B3-4B11-977A-906D73C2D80C}" srcOrd="0" destOrd="0" presId="urn:microsoft.com/office/officeart/2005/8/layout/radial1"/>
    <dgm:cxn modelId="{D858EED1-2D5F-4631-8EE8-D59193E0D4AA}" type="presParOf" srcId="{9EE4E215-82B8-47BE-9528-5575378C2775}" destId="{915E793E-B195-48BE-BCAA-5AB8E3B192DE}" srcOrd="6" destOrd="0" presId="urn:microsoft.com/office/officeart/2005/8/layout/radial1"/>
    <dgm:cxn modelId="{EC87F8CE-9D64-4559-A6AF-422410873F71}" type="presParOf" srcId="{9EE4E215-82B8-47BE-9528-5575378C2775}" destId="{A1F936B8-B770-4975-94F4-73417B06210D}" srcOrd="7" destOrd="0" presId="urn:microsoft.com/office/officeart/2005/8/layout/radial1"/>
    <dgm:cxn modelId="{8F2CC887-A517-4BA2-AFDE-DF70C92B7D35}" type="presParOf" srcId="{A1F936B8-B770-4975-94F4-73417B06210D}" destId="{18B87C2D-595D-484D-96C4-90E42BCCCCA6}" srcOrd="0" destOrd="0" presId="urn:microsoft.com/office/officeart/2005/8/layout/radial1"/>
    <dgm:cxn modelId="{D3EEC285-35C3-4A1C-8F19-F34B62F9D07F}" type="presParOf" srcId="{9EE4E215-82B8-47BE-9528-5575378C2775}" destId="{684F1360-9379-4181-AAE5-F2C07D2F357F}" srcOrd="8" destOrd="0" presId="urn:microsoft.com/office/officeart/2005/8/layout/radial1"/>
    <dgm:cxn modelId="{2B0125C2-0143-4D04-806D-2185F1D07B4B}" type="presParOf" srcId="{9EE4E215-82B8-47BE-9528-5575378C2775}" destId="{BBF2A8CA-FDAB-4D79-95F7-42B6C105EBB1}" srcOrd="9" destOrd="0" presId="urn:microsoft.com/office/officeart/2005/8/layout/radial1"/>
    <dgm:cxn modelId="{293E034E-2611-47AF-9FBE-5EDB32AB82B5}" type="presParOf" srcId="{BBF2A8CA-FDAB-4D79-95F7-42B6C105EBB1}" destId="{FB39E042-294E-4D24-B733-0BE26014FB54}" srcOrd="0" destOrd="0" presId="urn:microsoft.com/office/officeart/2005/8/layout/radial1"/>
    <dgm:cxn modelId="{BC1532C7-B852-4176-9077-5910371E8751}" type="presParOf" srcId="{9EE4E215-82B8-47BE-9528-5575378C2775}" destId="{EAF81B85-7190-4C74-92E9-D06A29E9768B}" srcOrd="10" destOrd="0" presId="urn:microsoft.com/office/officeart/2005/8/layout/radial1"/>
    <dgm:cxn modelId="{DD2C00F5-70FB-486B-8234-C90CE813D1A0}" type="presParOf" srcId="{9EE4E215-82B8-47BE-9528-5575378C2775}" destId="{FEB761B5-9120-4D85-B287-4DC2A79BCEC0}" srcOrd="11" destOrd="0" presId="urn:microsoft.com/office/officeart/2005/8/layout/radial1"/>
    <dgm:cxn modelId="{C92E001D-490E-49EA-A625-964F9D65A512}" type="presParOf" srcId="{FEB761B5-9120-4D85-B287-4DC2A79BCEC0}" destId="{14DBFE16-520D-42B2-80E9-CFDDFEF637EF}" srcOrd="0" destOrd="0" presId="urn:microsoft.com/office/officeart/2005/8/layout/radial1"/>
    <dgm:cxn modelId="{E50EC381-709C-41E7-A762-EDC5F33485C3}" type="presParOf" srcId="{9EE4E215-82B8-47BE-9528-5575378C2775}" destId="{7C83BC4A-30AF-40F1-AC76-C6DCE4C1D480}" srcOrd="12" destOrd="0" presId="urn:microsoft.com/office/officeart/2005/8/layout/radial1"/>
    <dgm:cxn modelId="{9D92E8BC-112E-4784-B201-58141C0D0096}" type="presParOf" srcId="{9EE4E215-82B8-47BE-9528-5575378C2775}" destId="{38DF56ED-60F8-4312-927A-5AC91B6778D3}" srcOrd="13" destOrd="0" presId="urn:microsoft.com/office/officeart/2005/8/layout/radial1"/>
    <dgm:cxn modelId="{82F4731E-2602-4921-9AE2-3CB6CBF0DD74}" type="presParOf" srcId="{38DF56ED-60F8-4312-927A-5AC91B6778D3}" destId="{04A74FE2-9E2C-4A47-B425-322534CF8EBF}" srcOrd="0" destOrd="0" presId="urn:microsoft.com/office/officeart/2005/8/layout/radial1"/>
    <dgm:cxn modelId="{B106AF17-0F8F-4266-BAAE-802DF0355EBE}" type="presParOf" srcId="{9EE4E215-82B8-47BE-9528-5575378C2775}" destId="{C727B1D3-4D2C-455C-A7BC-2365881727EC}" srcOrd="14" destOrd="0" presId="urn:microsoft.com/office/officeart/2005/8/layout/radial1"/>
    <dgm:cxn modelId="{7618B7D2-BB34-4F32-9DCC-10AB20D77E07}" type="presParOf" srcId="{9EE4E215-82B8-47BE-9528-5575378C2775}" destId="{FBB87EDB-AF9A-4F14-9802-80F1F3248598}" srcOrd="15" destOrd="0" presId="urn:microsoft.com/office/officeart/2005/8/layout/radial1"/>
    <dgm:cxn modelId="{E38164FF-3F93-4E70-A5F5-EF9F9B578579}" type="presParOf" srcId="{FBB87EDB-AF9A-4F14-9802-80F1F3248598}" destId="{F020FE8C-E790-4065-B07A-56C2FC834633}" srcOrd="0" destOrd="0" presId="urn:microsoft.com/office/officeart/2005/8/layout/radial1"/>
    <dgm:cxn modelId="{19C6C312-744D-46A8-B843-C0E3E41E5F6E}" type="presParOf" srcId="{9EE4E215-82B8-47BE-9528-5575378C2775}" destId="{4F5AFE9A-14E9-46B2-B781-5C75ACF2FFC7}" srcOrd="16" destOrd="0" presId="urn:microsoft.com/office/officeart/2005/8/layout/radial1"/>
    <dgm:cxn modelId="{86329D66-3756-4A07-BFE6-5C8C6B2F370D}" type="presParOf" srcId="{9EE4E215-82B8-47BE-9528-5575378C2775}" destId="{8F058EC9-7BA0-433C-BD14-3597070F0CEE}" srcOrd="17" destOrd="0" presId="urn:microsoft.com/office/officeart/2005/8/layout/radial1"/>
    <dgm:cxn modelId="{8717CD50-7FF6-4E87-81EC-FA1422888545}" type="presParOf" srcId="{8F058EC9-7BA0-433C-BD14-3597070F0CEE}" destId="{D6D1652D-9B7D-4E0A-86B1-697088B6BCB2}" srcOrd="0" destOrd="0" presId="urn:microsoft.com/office/officeart/2005/8/layout/radial1"/>
    <dgm:cxn modelId="{9F26D608-2F93-455E-BBFA-EDE2A12583C0}" type="presParOf" srcId="{9EE4E215-82B8-47BE-9528-5575378C2775}" destId="{EFEBC069-9E9F-4F8D-9598-4138F662141E}" srcOrd="18" destOrd="0" presId="urn:microsoft.com/office/officeart/2005/8/layout/radial1"/>
    <dgm:cxn modelId="{8B4E0FA2-AF07-494B-A85D-3C43274A5A94}" type="presParOf" srcId="{9EE4E215-82B8-47BE-9528-5575378C2775}" destId="{C24C3C2A-2B52-4423-A2E9-79038683E69F}" srcOrd="19" destOrd="0" presId="urn:microsoft.com/office/officeart/2005/8/layout/radial1"/>
    <dgm:cxn modelId="{844CF34E-67A3-4DC8-8BB1-1F87F20B6359}" type="presParOf" srcId="{C24C3C2A-2B52-4423-A2E9-79038683E69F}" destId="{70CDC648-253D-4364-86A7-3F469E2F6CCD}" srcOrd="0" destOrd="0" presId="urn:microsoft.com/office/officeart/2005/8/layout/radial1"/>
    <dgm:cxn modelId="{014BEF91-F55C-42AF-A77E-8A2861DDDABD}" type="presParOf" srcId="{9EE4E215-82B8-47BE-9528-5575378C2775}" destId="{39C00A45-F7AA-467D-A894-B5F1219A8176}" srcOrd="20" destOrd="0" presId="urn:microsoft.com/office/officeart/2005/8/layout/radial1"/>
    <dgm:cxn modelId="{C76814E7-B114-48E1-BB88-B85EF6FE4894}" type="presParOf" srcId="{9EE4E215-82B8-47BE-9528-5575378C2775}" destId="{9AFD6A95-351F-4AA6-BA26-6BDF9FCBD92F}" srcOrd="21" destOrd="0" presId="urn:microsoft.com/office/officeart/2005/8/layout/radial1"/>
    <dgm:cxn modelId="{C8A3E1C0-F920-4E98-A603-2D97875E21C1}" type="presParOf" srcId="{9AFD6A95-351F-4AA6-BA26-6BDF9FCBD92F}" destId="{F09A7C66-EF91-4E5F-A8B1-2AD1E3DC3107}" srcOrd="0" destOrd="0" presId="urn:microsoft.com/office/officeart/2005/8/layout/radial1"/>
    <dgm:cxn modelId="{31874E00-4322-4BA4-A1F0-BD0E255FE337}" type="presParOf" srcId="{9EE4E215-82B8-47BE-9528-5575378C2775}" destId="{43C4D14E-B12D-44B2-8FE1-4431D7CCE3E6}" srcOrd="22" destOrd="0" presId="urn:microsoft.com/office/officeart/2005/8/layout/radial1"/>
    <dgm:cxn modelId="{7EF50AD3-2D1A-4291-AA0B-D8BDC9E1BD8D}" type="presParOf" srcId="{9EE4E215-82B8-47BE-9528-5575378C2775}" destId="{A31FA7A3-7822-41E6-A184-18F18C87E4E3}" srcOrd="23" destOrd="0" presId="urn:microsoft.com/office/officeart/2005/8/layout/radial1"/>
    <dgm:cxn modelId="{7D269F14-5648-4FE8-8A48-6B83ACCF567C}" type="presParOf" srcId="{A31FA7A3-7822-41E6-A184-18F18C87E4E3}" destId="{D122204A-E739-40D1-95DC-1D20C796A27C}" srcOrd="0" destOrd="0" presId="urn:microsoft.com/office/officeart/2005/8/layout/radial1"/>
    <dgm:cxn modelId="{6BCFBE86-678A-4333-8C6C-0E713D07FBED}" type="presParOf" srcId="{9EE4E215-82B8-47BE-9528-5575378C2775}" destId="{95283B5E-1A1D-4339-8731-D81AFEE1AB14}" srcOrd="2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1CB3C-D016-4127-8788-96C7E1D1EB03}">
      <dsp:nvSpPr>
        <dsp:cNvPr id="0" name=""/>
        <dsp:cNvSpPr/>
      </dsp:nvSpPr>
      <dsp:spPr>
        <a:xfrm>
          <a:off x="3506533" y="2216848"/>
          <a:ext cx="2709481" cy="2709481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Academic underpinning</a:t>
          </a:r>
        </a:p>
      </dsp:txBody>
      <dsp:txXfrm>
        <a:off x="4051259" y="2851531"/>
        <a:ext cx="1620029" cy="1392729"/>
      </dsp:txXfrm>
    </dsp:sp>
    <dsp:sp modelId="{BC0F294E-EF12-489B-94E4-8A9EDB9F69BA}">
      <dsp:nvSpPr>
        <dsp:cNvPr id="0" name=""/>
        <dsp:cNvSpPr/>
      </dsp:nvSpPr>
      <dsp:spPr>
        <a:xfrm>
          <a:off x="1930107" y="1576425"/>
          <a:ext cx="1970532" cy="1970532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Applied industry experience </a:t>
          </a:r>
        </a:p>
      </dsp:txBody>
      <dsp:txXfrm>
        <a:off x="2426194" y="2075511"/>
        <a:ext cx="978358" cy="972360"/>
      </dsp:txXfrm>
    </dsp:sp>
    <dsp:sp modelId="{656F991D-41A3-4A20-B961-AFC896DFEBA7}">
      <dsp:nvSpPr>
        <dsp:cNvPr id="0" name=""/>
        <dsp:cNvSpPr/>
      </dsp:nvSpPr>
      <dsp:spPr>
        <a:xfrm rot="20700000">
          <a:off x="3099614" y="293124"/>
          <a:ext cx="1930719" cy="1930719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Personalised support</a:t>
          </a:r>
        </a:p>
      </dsp:txBody>
      <dsp:txXfrm rot="-20700000">
        <a:off x="3523078" y="716587"/>
        <a:ext cx="1083792" cy="1083792"/>
      </dsp:txXfrm>
    </dsp:sp>
    <dsp:sp modelId="{559B7145-391F-4D2E-A0FC-997D1BFC5006}">
      <dsp:nvSpPr>
        <dsp:cNvPr id="0" name=""/>
        <dsp:cNvSpPr/>
      </dsp:nvSpPr>
      <dsp:spPr>
        <a:xfrm>
          <a:off x="3306311" y="1803359"/>
          <a:ext cx="3468136" cy="3468136"/>
        </a:xfrm>
        <a:prstGeom prst="circularArrow">
          <a:avLst>
            <a:gd name="adj1" fmla="val 4687"/>
            <a:gd name="adj2" fmla="val 299029"/>
            <a:gd name="adj3" fmla="val 2531250"/>
            <a:gd name="adj4" fmla="val 15829157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FA06F-9086-4906-9133-69AA590FBA03}">
      <dsp:nvSpPr>
        <dsp:cNvPr id="0" name=""/>
        <dsp:cNvSpPr/>
      </dsp:nvSpPr>
      <dsp:spPr>
        <a:xfrm>
          <a:off x="1581130" y="1137279"/>
          <a:ext cx="2519817" cy="251981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87F92-AA9E-4902-813C-0A2BB3ADA121}">
      <dsp:nvSpPr>
        <dsp:cNvPr id="0" name=""/>
        <dsp:cNvSpPr/>
      </dsp:nvSpPr>
      <dsp:spPr>
        <a:xfrm>
          <a:off x="2587211" y="-209082"/>
          <a:ext cx="2716870" cy="271687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1AA77-3309-F845-BE70-C95277EF0EE1}">
      <dsp:nvSpPr>
        <dsp:cNvPr id="0" name=""/>
        <dsp:cNvSpPr/>
      </dsp:nvSpPr>
      <dsp:spPr>
        <a:xfrm>
          <a:off x="3522375" y="-237070"/>
          <a:ext cx="1206578" cy="9592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Coaching</a:t>
          </a:r>
        </a:p>
      </dsp:txBody>
      <dsp:txXfrm>
        <a:off x="3569200" y="-190245"/>
        <a:ext cx="1112928" cy="865571"/>
      </dsp:txXfrm>
    </dsp:sp>
    <dsp:sp modelId="{833B0E75-AF4D-A843-8883-604402EC8756}">
      <dsp:nvSpPr>
        <dsp:cNvPr id="0" name=""/>
        <dsp:cNvSpPr/>
      </dsp:nvSpPr>
      <dsp:spPr>
        <a:xfrm>
          <a:off x="2096613" y="242540"/>
          <a:ext cx="4058102" cy="4058102"/>
        </a:xfrm>
        <a:custGeom>
          <a:avLst/>
          <a:gdLst/>
          <a:ahLst/>
          <a:cxnLst/>
          <a:rect l="0" t="0" r="0" b="0"/>
          <a:pathLst>
            <a:path>
              <a:moveTo>
                <a:pt x="2632606" y="91844"/>
              </a:moveTo>
              <a:arcTo wR="2029051" hR="2029051" stAng="17238296" swAng="4627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A390F8-1040-6A45-8778-5CF00D15DFCC}">
      <dsp:nvSpPr>
        <dsp:cNvPr id="0" name=""/>
        <dsp:cNvSpPr/>
      </dsp:nvSpPr>
      <dsp:spPr>
        <a:xfrm>
          <a:off x="4755503" y="165192"/>
          <a:ext cx="1348820" cy="110411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Education</a:t>
          </a:r>
        </a:p>
      </dsp:txBody>
      <dsp:txXfrm>
        <a:off x="4809401" y="219090"/>
        <a:ext cx="1241024" cy="996315"/>
      </dsp:txXfrm>
    </dsp:sp>
    <dsp:sp modelId="{0712ED04-7803-9142-97E1-B98A52720CD0}">
      <dsp:nvSpPr>
        <dsp:cNvPr id="0" name=""/>
        <dsp:cNvSpPr/>
      </dsp:nvSpPr>
      <dsp:spPr>
        <a:xfrm>
          <a:off x="2096613" y="242540"/>
          <a:ext cx="4058102" cy="4058102"/>
        </a:xfrm>
        <a:custGeom>
          <a:avLst/>
          <a:gdLst/>
          <a:ahLst/>
          <a:cxnLst/>
          <a:rect l="0" t="0" r="0" b="0"/>
          <a:pathLst>
            <a:path>
              <a:moveTo>
                <a:pt x="3794240" y="1028473"/>
              </a:moveTo>
              <a:arcTo wR="2029051" hR="2029051" stAng="19827226" swAng="326566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4C3B9-5DB2-3946-B156-85183B9B5949}">
      <dsp:nvSpPr>
        <dsp:cNvPr id="0" name=""/>
        <dsp:cNvSpPr/>
      </dsp:nvSpPr>
      <dsp:spPr>
        <a:xfrm>
          <a:off x="5490523" y="1444751"/>
          <a:ext cx="1266731" cy="94899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Pathways: grassroots to elite</a:t>
          </a:r>
        </a:p>
      </dsp:txBody>
      <dsp:txXfrm>
        <a:off x="5536849" y="1491077"/>
        <a:ext cx="1174079" cy="856346"/>
      </dsp:txXfrm>
    </dsp:sp>
    <dsp:sp modelId="{FAAB3264-947A-A540-B72D-6EB271AB5D25}">
      <dsp:nvSpPr>
        <dsp:cNvPr id="0" name=""/>
        <dsp:cNvSpPr/>
      </dsp:nvSpPr>
      <dsp:spPr>
        <a:xfrm>
          <a:off x="2096613" y="242540"/>
          <a:ext cx="4058102" cy="4058102"/>
        </a:xfrm>
        <a:custGeom>
          <a:avLst/>
          <a:gdLst/>
          <a:ahLst/>
          <a:cxnLst/>
          <a:rect l="0" t="0" r="0" b="0"/>
          <a:pathLst>
            <a:path>
              <a:moveTo>
                <a:pt x="4054241" y="2154154"/>
              </a:moveTo>
              <a:arcTo wR="2029051" hR="2029051" stAng="212093" swAng="49040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62C39-A9CC-2E40-8A40-B0AD51CE706A}">
      <dsp:nvSpPr>
        <dsp:cNvPr id="0" name=""/>
        <dsp:cNvSpPr/>
      </dsp:nvSpPr>
      <dsp:spPr>
        <a:xfrm>
          <a:off x="5186409" y="2686234"/>
          <a:ext cx="1392929" cy="11997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Management</a:t>
          </a:r>
        </a:p>
      </dsp:txBody>
      <dsp:txXfrm>
        <a:off x="5244977" y="2744802"/>
        <a:ext cx="1275793" cy="1082629"/>
      </dsp:txXfrm>
    </dsp:sp>
    <dsp:sp modelId="{EF816817-CC8F-9543-AF83-AC5E19F2E471}">
      <dsp:nvSpPr>
        <dsp:cNvPr id="0" name=""/>
        <dsp:cNvSpPr/>
      </dsp:nvSpPr>
      <dsp:spPr>
        <a:xfrm>
          <a:off x="4583258" y="3449329"/>
          <a:ext cx="4058102" cy="4058102"/>
        </a:xfrm>
        <a:custGeom>
          <a:avLst/>
          <a:gdLst/>
          <a:ahLst/>
          <a:cxnLst/>
          <a:rect l="0" t="0" r="0" b="0"/>
          <a:pathLst>
            <a:path>
              <a:moveTo>
                <a:pt x="771807" y="436447"/>
              </a:moveTo>
              <a:arcTo wR="2029051" hR="2029051" stAng="13902690" swAng="59684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365471-5C65-7549-A54D-F826ED9077C9}">
      <dsp:nvSpPr>
        <dsp:cNvPr id="0" name=""/>
        <dsp:cNvSpPr/>
      </dsp:nvSpPr>
      <dsp:spPr>
        <a:xfrm>
          <a:off x="4256091" y="3726292"/>
          <a:ext cx="1127098" cy="90396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Wider society</a:t>
          </a:r>
        </a:p>
      </dsp:txBody>
      <dsp:txXfrm>
        <a:off x="4300219" y="3770420"/>
        <a:ext cx="1038842" cy="815710"/>
      </dsp:txXfrm>
    </dsp:sp>
    <dsp:sp modelId="{1BB54E1D-85F1-CB43-AEFA-EE5E80A1281D}">
      <dsp:nvSpPr>
        <dsp:cNvPr id="0" name=""/>
        <dsp:cNvSpPr/>
      </dsp:nvSpPr>
      <dsp:spPr>
        <a:xfrm>
          <a:off x="2096613" y="242540"/>
          <a:ext cx="4058102" cy="4058102"/>
        </a:xfrm>
        <a:custGeom>
          <a:avLst/>
          <a:gdLst/>
          <a:ahLst/>
          <a:cxnLst/>
          <a:rect l="0" t="0" r="0" b="0"/>
          <a:pathLst>
            <a:path>
              <a:moveTo>
                <a:pt x="2158127" y="4053992"/>
              </a:moveTo>
              <a:arcTo wR="2029051" hR="2029051" stAng="5181163" swAng="224776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BE6F0E-F028-6C40-B8DE-5AA44A84C484}">
      <dsp:nvSpPr>
        <dsp:cNvPr id="0" name=""/>
        <dsp:cNvSpPr/>
      </dsp:nvSpPr>
      <dsp:spPr>
        <a:xfrm>
          <a:off x="2742571" y="3653844"/>
          <a:ext cx="1378234" cy="104886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Inclusion</a:t>
          </a:r>
        </a:p>
      </dsp:txBody>
      <dsp:txXfrm>
        <a:off x="2793772" y="3705045"/>
        <a:ext cx="1275832" cy="946460"/>
      </dsp:txXfrm>
    </dsp:sp>
    <dsp:sp modelId="{A6847D84-187F-E54A-8941-1CA7F4161EB3}">
      <dsp:nvSpPr>
        <dsp:cNvPr id="0" name=""/>
        <dsp:cNvSpPr/>
      </dsp:nvSpPr>
      <dsp:spPr>
        <a:xfrm>
          <a:off x="2096613" y="242540"/>
          <a:ext cx="4058102" cy="4058102"/>
        </a:xfrm>
        <a:custGeom>
          <a:avLst/>
          <a:gdLst/>
          <a:ahLst/>
          <a:cxnLst/>
          <a:rect l="0" t="0" r="0" b="0"/>
          <a:pathLst>
            <a:path>
              <a:moveTo>
                <a:pt x="645708" y="3513440"/>
              </a:moveTo>
              <a:arcTo wR="2029051" hR="2029051" stAng="7978918" swAng="5651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521A70-C7FC-4968-9E60-C1E0FC9D5FC6}">
      <dsp:nvSpPr>
        <dsp:cNvPr id="0" name=""/>
        <dsp:cNvSpPr/>
      </dsp:nvSpPr>
      <dsp:spPr>
        <a:xfrm>
          <a:off x="1770464" y="2839429"/>
          <a:ext cx="1195980" cy="8933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Event Management</a:t>
          </a:r>
        </a:p>
      </dsp:txBody>
      <dsp:txXfrm>
        <a:off x="1814075" y="2883040"/>
        <a:ext cx="1108758" cy="806152"/>
      </dsp:txXfrm>
    </dsp:sp>
    <dsp:sp modelId="{0621BDE7-E2BE-466F-A153-31CABC297A32}">
      <dsp:nvSpPr>
        <dsp:cNvPr id="0" name=""/>
        <dsp:cNvSpPr/>
      </dsp:nvSpPr>
      <dsp:spPr>
        <a:xfrm>
          <a:off x="2096613" y="242540"/>
          <a:ext cx="4058102" cy="4058102"/>
        </a:xfrm>
        <a:custGeom>
          <a:avLst/>
          <a:gdLst/>
          <a:ahLst/>
          <a:cxnLst/>
          <a:rect l="0" t="0" r="0" b="0"/>
          <a:pathLst>
            <a:path>
              <a:moveTo>
                <a:pt x="80167" y="2593764"/>
              </a:moveTo>
              <a:arcTo wR="2029051" hR="2029051" stAng="9830423" swAng="540852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32DFDB-800B-42C7-AAF9-09A3C1F7BA0C}">
      <dsp:nvSpPr>
        <dsp:cNvPr id="0" name=""/>
        <dsp:cNvSpPr/>
      </dsp:nvSpPr>
      <dsp:spPr>
        <a:xfrm>
          <a:off x="1245331" y="1317748"/>
          <a:ext cx="1764215" cy="120300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Policy to practice</a:t>
          </a:r>
        </a:p>
      </dsp:txBody>
      <dsp:txXfrm>
        <a:off x="1304057" y="1376474"/>
        <a:ext cx="1646763" cy="1085551"/>
      </dsp:txXfrm>
    </dsp:sp>
    <dsp:sp modelId="{2B6C938C-48C5-4727-99EF-CD7FBC36CCC5}">
      <dsp:nvSpPr>
        <dsp:cNvPr id="0" name=""/>
        <dsp:cNvSpPr/>
      </dsp:nvSpPr>
      <dsp:spPr>
        <a:xfrm>
          <a:off x="2096613" y="242540"/>
          <a:ext cx="4058102" cy="4058102"/>
        </a:xfrm>
        <a:custGeom>
          <a:avLst/>
          <a:gdLst/>
          <a:ahLst/>
          <a:cxnLst/>
          <a:rect l="0" t="0" r="0" b="0"/>
          <a:pathLst>
            <a:path>
              <a:moveTo>
                <a:pt x="239030" y="1073607"/>
              </a:moveTo>
              <a:arcTo wR="2029051" hR="2029051" stAng="12485494" swAng="301374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8C95E-430A-4443-95D0-9A5AC5398BDD}">
      <dsp:nvSpPr>
        <dsp:cNvPr id="0" name=""/>
        <dsp:cNvSpPr/>
      </dsp:nvSpPr>
      <dsp:spPr>
        <a:xfrm>
          <a:off x="2160326" y="272922"/>
          <a:ext cx="1322178" cy="88865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Programme Management</a:t>
          </a:r>
        </a:p>
      </dsp:txBody>
      <dsp:txXfrm>
        <a:off x="2203706" y="316302"/>
        <a:ext cx="1235418" cy="801891"/>
      </dsp:txXfrm>
    </dsp:sp>
    <dsp:sp modelId="{80D9D711-7B8B-406E-A6B2-DD5E0B679446}">
      <dsp:nvSpPr>
        <dsp:cNvPr id="0" name=""/>
        <dsp:cNvSpPr/>
      </dsp:nvSpPr>
      <dsp:spPr>
        <a:xfrm>
          <a:off x="2096613" y="242540"/>
          <a:ext cx="4058102" cy="4058102"/>
        </a:xfrm>
        <a:custGeom>
          <a:avLst/>
          <a:gdLst/>
          <a:ahLst/>
          <a:cxnLst/>
          <a:rect l="0" t="0" r="0" b="0"/>
          <a:pathLst>
            <a:path>
              <a:moveTo>
                <a:pt x="1386288" y="104497"/>
              </a:moveTo>
              <a:arcTo wR="2029051" hR="2029051" stAng="15091902" swAng="69564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575DF-7627-4857-8E7D-C55F261CE0EC}">
      <dsp:nvSpPr>
        <dsp:cNvPr id="0" name=""/>
        <dsp:cNvSpPr/>
      </dsp:nvSpPr>
      <dsp:spPr>
        <a:xfrm>
          <a:off x="3584479" y="2580384"/>
          <a:ext cx="1096905" cy="10399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Arial" pitchFamily="34" charset="0"/>
              <a:cs typeface="Arial" pitchFamily="34" charset="0"/>
            </a:rPr>
            <a:t>Careers</a:t>
          </a:r>
        </a:p>
      </dsp:txBody>
      <dsp:txXfrm>
        <a:off x="3745117" y="2732677"/>
        <a:ext cx="775629" cy="735339"/>
      </dsp:txXfrm>
    </dsp:sp>
    <dsp:sp modelId="{F48BA746-E5C8-4B7A-9D3A-B136BDF02800}">
      <dsp:nvSpPr>
        <dsp:cNvPr id="0" name=""/>
        <dsp:cNvSpPr/>
      </dsp:nvSpPr>
      <dsp:spPr>
        <a:xfrm rot="16185554">
          <a:off x="3384148" y="1825671"/>
          <a:ext cx="1486948" cy="22500"/>
        </a:xfrm>
        <a:custGeom>
          <a:avLst/>
          <a:gdLst/>
          <a:ahLst/>
          <a:cxnLst/>
          <a:rect l="0" t="0" r="0" b="0"/>
          <a:pathLst>
            <a:path>
              <a:moveTo>
                <a:pt x="0" y="11250"/>
              </a:moveTo>
              <a:lnTo>
                <a:pt x="1486948" y="11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4090449" y="1799747"/>
        <a:ext cx="74347" cy="74347"/>
      </dsp:txXfrm>
    </dsp:sp>
    <dsp:sp modelId="{111B7C82-DCC7-4AF6-AC7A-788099BFE138}">
      <dsp:nvSpPr>
        <dsp:cNvPr id="0" name=""/>
        <dsp:cNvSpPr/>
      </dsp:nvSpPr>
      <dsp:spPr>
        <a:xfrm>
          <a:off x="3455436" y="-69037"/>
          <a:ext cx="1333240" cy="11624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Sport/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Football Dev. Officer</a:t>
          </a:r>
        </a:p>
      </dsp:txBody>
      <dsp:txXfrm>
        <a:off x="3650684" y="101206"/>
        <a:ext cx="942744" cy="822008"/>
      </dsp:txXfrm>
    </dsp:sp>
    <dsp:sp modelId="{B94C4073-3F4A-4524-BC44-674EBA62BBA8}">
      <dsp:nvSpPr>
        <dsp:cNvPr id="0" name=""/>
        <dsp:cNvSpPr/>
      </dsp:nvSpPr>
      <dsp:spPr>
        <a:xfrm rot="17980213">
          <a:off x="4004296" y="1961818"/>
          <a:ext cx="1541696" cy="22500"/>
        </a:xfrm>
        <a:custGeom>
          <a:avLst/>
          <a:gdLst/>
          <a:ahLst/>
          <a:cxnLst/>
          <a:rect l="0" t="0" r="0" b="0"/>
          <a:pathLst>
            <a:path>
              <a:moveTo>
                <a:pt x="0" y="11250"/>
              </a:moveTo>
              <a:lnTo>
                <a:pt x="1541696" y="11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736602" y="1934526"/>
        <a:ext cx="77084" cy="77084"/>
      </dsp:txXfrm>
    </dsp:sp>
    <dsp:sp modelId="{1A548BBB-B733-40AC-B688-69381F2CEDF5}">
      <dsp:nvSpPr>
        <dsp:cNvPr id="0" name=""/>
        <dsp:cNvSpPr/>
      </dsp:nvSpPr>
      <dsp:spPr>
        <a:xfrm>
          <a:off x="4897630" y="344440"/>
          <a:ext cx="1026113" cy="102611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NGB’s</a:t>
          </a:r>
        </a:p>
      </dsp:txBody>
      <dsp:txXfrm>
        <a:off x="5047901" y="494711"/>
        <a:ext cx="725571" cy="725571"/>
      </dsp:txXfrm>
    </dsp:sp>
    <dsp:sp modelId="{F8F98499-AC5E-4020-9782-06F115C9CAEF}">
      <dsp:nvSpPr>
        <dsp:cNvPr id="0" name=""/>
        <dsp:cNvSpPr/>
      </dsp:nvSpPr>
      <dsp:spPr>
        <a:xfrm rot="19768243">
          <a:off x="4502121" y="2460800"/>
          <a:ext cx="1392401" cy="22500"/>
        </a:xfrm>
        <a:custGeom>
          <a:avLst/>
          <a:gdLst/>
          <a:ahLst/>
          <a:cxnLst/>
          <a:rect l="0" t="0" r="0" b="0"/>
          <a:pathLst>
            <a:path>
              <a:moveTo>
                <a:pt x="0" y="11250"/>
              </a:moveTo>
              <a:lnTo>
                <a:pt x="1392401" y="11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163512" y="2437240"/>
        <a:ext cx="69620" cy="69620"/>
      </dsp:txXfrm>
    </dsp:sp>
    <dsp:sp modelId="{915E793E-B195-48BE-BCAA-5AB8E3B192DE}">
      <dsp:nvSpPr>
        <dsp:cNvPr id="0" name=""/>
        <dsp:cNvSpPr/>
      </dsp:nvSpPr>
      <dsp:spPr>
        <a:xfrm>
          <a:off x="5698569" y="1204799"/>
          <a:ext cx="1279379" cy="118998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Teaching </a:t>
          </a:r>
        </a:p>
      </dsp:txBody>
      <dsp:txXfrm>
        <a:off x="5885930" y="1379068"/>
        <a:ext cx="904657" cy="841446"/>
      </dsp:txXfrm>
    </dsp:sp>
    <dsp:sp modelId="{A1F936B8-B770-4975-94F4-73417B06210D}">
      <dsp:nvSpPr>
        <dsp:cNvPr id="0" name=""/>
        <dsp:cNvSpPr/>
      </dsp:nvSpPr>
      <dsp:spPr>
        <a:xfrm rot="21585431">
          <a:off x="4681373" y="3084010"/>
          <a:ext cx="1303848" cy="22500"/>
        </a:xfrm>
        <a:custGeom>
          <a:avLst/>
          <a:gdLst/>
          <a:ahLst/>
          <a:cxnLst/>
          <a:rect l="0" t="0" r="0" b="0"/>
          <a:pathLst>
            <a:path>
              <a:moveTo>
                <a:pt x="0" y="11250"/>
              </a:moveTo>
              <a:lnTo>
                <a:pt x="1303848" y="11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300701" y="3062664"/>
        <a:ext cx="65192" cy="65192"/>
      </dsp:txXfrm>
    </dsp:sp>
    <dsp:sp modelId="{684F1360-9379-4181-AAE5-F2C07D2F357F}">
      <dsp:nvSpPr>
        <dsp:cNvPr id="0" name=""/>
        <dsp:cNvSpPr/>
      </dsp:nvSpPr>
      <dsp:spPr>
        <a:xfrm>
          <a:off x="5985209" y="2408362"/>
          <a:ext cx="1428217" cy="136221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Masters Degree</a:t>
          </a:r>
        </a:p>
      </dsp:txBody>
      <dsp:txXfrm>
        <a:off x="6194367" y="2607854"/>
        <a:ext cx="1009901" cy="963233"/>
      </dsp:txXfrm>
    </dsp:sp>
    <dsp:sp modelId="{BBF2A8CA-FDAB-4D79-95F7-42B6C105EBB1}">
      <dsp:nvSpPr>
        <dsp:cNvPr id="0" name=""/>
        <dsp:cNvSpPr/>
      </dsp:nvSpPr>
      <dsp:spPr>
        <a:xfrm rot="1774359">
          <a:off x="4513220" y="3698276"/>
          <a:ext cx="1386508" cy="22500"/>
        </a:xfrm>
        <a:custGeom>
          <a:avLst/>
          <a:gdLst/>
          <a:ahLst/>
          <a:cxnLst/>
          <a:rect l="0" t="0" r="0" b="0"/>
          <a:pathLst>
            <a:path>
              <a:moveTo>
                <a:pt x="0" y="11250"/>
              </a:moveTo>
              <a:lnTo>
                <a:pt x="1386508" y="11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171811" y="3674863"/>
        <a:ext cx="69325" cy="69325"/>
      </dsp:txXfrm>
    </dsp:sp>
    <dsp:sp modelId="{EAF81B85-7190-4C74-92E9-D06A29E9768B}">
      <dsp:nvSpPr>
        <dsp:cNvPr id="0" name=""/>
        <dsp:cNvSpPr/>
      </dsp:nvSpPr>
      <dsp:spPr>
        <a:xfrm>
          <a:off x="5715815" y="3766549"/>
          <a:ext cx="1279379" cy="118998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Coaching </a:t>
          </a:r>
          <a:r>
            <a:rPr lang="en-GB" sz="10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internationally</a:t>
          </a:r>
        </a:p>
      </dsp:txBody>
      <dsp:txXfrm>
        <a:off x="5903176" y="3940818"/>
        <a:ext cx="904657" cy="841446"/>
      </dsp:txXfrm>
    </dsp:sp>
    <dsp:sp modelId="{FEB761B5-9120-4D85-B287-4DC2A79BCEC0}">
      <dsp:nvSpPr>
        <dsp:cNvPr id="0" name=""/>
        <dsp:cNvSpPr/>
      </dsp:nvSpPr>
      <dsp:spPr>
        <a:xfrm rot="3535755">
          <a:off x="4072789" y="4128568"/>
          <a:ext cx="1372935" cy="22500"/>
        </a:xfrm>
        <a:custGeom>
          <a:avLst/>
          <a:gdLst/>
          <a:ahLst/>
          <a:cxnLst/>
          <a:rect l="0" t="0" r="0" b="0"/>
          <a:pathLst>
            <a:path>
              <a:moveTo>
                <a:pt x="0" y="11250"/>
              </a:moveTo>
              <a:lnTo>
                <a:pt x="1372935" y="11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724934" y="4105495"/>
        <a:ext cx="68646" cy="68646"/>
      </dsp:txXfrm>
    </dsp:sp>
    <dsp:sp modelId="{7C83BC4A-30AF-40F1-AC76-C6DCE4C1D480}">
      <dsp:nvSpPr>
        <dsp:cNvPr id="0" name=""/>
        <dsp:cNvSpPr/>
      </dsp:nvSpPr>
      <dsp:spPr>
        <a:xfrm>
          <a:off x="4730296" y="4637381"/>
          <a:ext cx="1504703" cy="140600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Sport </a:t>
          </a:r>
          <a:r>
            <a:rPr lang="en-GB" sz="11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Management</a:t>
          </a: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</a:p>
      </dsp:txBody>
      <dsp:txXfrm>
        <a:off x="4950655" y="4843285"/>
        <a:ext cx="1063985" cy="994193"/>
      </dsp:txXfrm>
    </dsp:sp>
    <dsp:sp modelId="{38DF56ED-60F8-4312-927A-5AC91B6778D3}">
      <dsp:nvSpPr>
        <dsp:cNvPr id="0" name=""/>
        <dsp:cNvSpPr/>
      </dsp:nvSpPr>
      <dsp:spPr>
        <a:xfrm rot="5345849">
          <a:off x="3426689" y="4334778"/>
          <a:ext cx="1451732" cy="22500"/>
        </a:xfrm>
        <a:custGeom>
          <a:avLst/>
          <a:gdLst/>
          <a:ahLst/>
          <a:cxnLst/>
          <a:rect l="0" t="0" r="0" b="0"/>
          <a:pathLst>
            <a:path>
              <a:moveTo>
                <a:pt x="0" y="11250"/>
              </a:moveTo>
              <a:lnTo>
                <a:pt x="1451732" y="11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116262" y="4309735"/>
        <a:ext cx="72586" cy="72586"/>
      </dsp:txXfrm>
    </dsp:sp>
    <dsp:sp modelId="{C727B1D3-4D2C-455C-A7BC-2365881727EC}">
      <dsp:nvSpPr>
        <dsp:cNvPr id="0" name=""/>
        <dsp:cNvSpPr/>
      </dsp:nvSpPr>
      <dsp:spPr>
        <a:xfrm>
          <a:off x="3533671" y="5071740"/>
          <a:ext cx="1279379" cy="11899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Prof Football Clubs</a:t>
          </a:r>
        </a:p>
      </dsp:txBody>
      <dsp:txXfrm>
        <a:off x="3721032" y="5246009"/>
        <a:ext cx="904657" cy="841446"/>
      </dsp:txXfrm>
    </dsp:sp>
    <dsp:sp modelId="{FBB87EDB-AF9A-4F14-9802-80F1F3248598}">
      <dsp:nvSpPr>
        <dsp:cNvPr id="0" name=""/>
        <dsp:cNvSpPr/>
      </dsp:nvSpPr>
      <dsp:spPr>
        <a:xfrm rot="7164375">
          <a:off x="2856448" y="4142500"/>
          <a:ext cx="1365542" cy="22500"/>
        </a:xfrm>
        <a:custGeom>
          <a:avLst/>
          <a:gdLst/>
          <a:ahLst/>
          <a:cxnLst/>
          <a:rect l="0" t="0" r="0" b="0"/>
          <a:pathLst>
            <a:path>
              <a:moveTo>
                <a:pt x="0" y="11250"/>
              </a:moveTo>
              <a:lnTo>
                <a:pt x="1365542" y="11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505080" y="4119611"/>
        <a:ext cx="68277" cy="68277"/>
      </dsp:txXfrm>
    </dsp:sp>
    <dsp:sp modelId="{4F5AFE9A-14E9-46B2-B781-5C75ACF2FFC7}">
      <dsp:nvSpPr>
        <dsp:cNvPr id="0" name=""/>
        <dsp:cNvSpPr/>
      </dsp:nvSpPr>
      <dsp:spPr>
        <a:xfrm>
          <a:off x="2267281" y="4680532"/>
          <a:ext cx="1279379" cy="118998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Pro Club Comm. Depts.</a:t>
          </a:r>
        </a:p>
      </dsp:txBody>
      <dsp:txXfrm>
        <a:off x="2454642" y="4854801"/>
        <a:ext cx="904657" cy="841446"/>
      </dsp:txXfrm>
    </dsp:sp>
    <dsp:sp modelId="{8F058EC9-7BA0-433C-BD14-3597070F0CEE}">
      <dsp:nvSpPr>
        <dsp:cNvPr id="0" name=""/>
        <dsp:cNvSpPr/>
      </dsp:nvSpPr>
      <dsp:spPr>
        <a:xfrm rot="9019787">
          <a:off x="2389270" y="3694240"/>
          <a:ext cx="1362903" cy="22500"/>
        </a:xfrm>
        <a:custGeom>
          <a:avLst/>
          <a:gdLst/>
          <a:ahLst/>
          <a:cxnLst/>
          <a:rect l="0" t="0" r="0" b="0"/>
          <a:pathLst>
            <a:path>
              <a:moveTo>
                <a:pt x="0" y="11250"/>
              </a:moveTo>
              <a:lnTo>
                <a:pt x="1362903" y="11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036649" y="3671417"/>
        <a:ext cx="68145" cy="68145"/>
      </dsp:txXfrm>
    </dsp:sp>
    <dsp:sp modelId="{EFEBC069-9E9F-4F8D-9598-4138F662141E}">
      <dsp:nvSpPr>
        <dsp:cNvPr id="0" name=""/>
        <dsp:cNvSpPr/>
      </dsp:nvSpPr>
      <dsp:spPr>
        <a:xfrm>
          <a:off x="1216459" y="3688907"/>
          <a:ext cx="1347246" cy="137838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Football </a:t>
          </a:r>
          <a:r>
            <a:rPr lang="en-GB" sz="12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Academie</a:t>
          </a: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s</a:t>
          </a:r>
        </a:p>
      </dsp:txBody>
      <dsp:txXfrm>
        <a:off x="1413759" y="3890767"/>
        <a:ext cx="952646" cy="974669"/>
      </dsp:txXfrm>
    </dsp:sp>
    <dsp:sp modelId="{C24C3C2A-2B52-4423-A2E9-79038683E69F}">
      <dsp:nvSpPr>
        <dsp:cNvPr id="0" name=""/>
        <dsp:cNvSpPr/>
      </dsp:nvSpPr>
      <dsp:spPr>
        <a:xfrm rot="10814446">
          <a:off x="2294089" y="3084081"/>
          <a:ext cx="1290401" cy="22500"/>
        </a:xfrm>
        <a:custGeom>
          <a:avLst/>
          <a:gdLst/>
          <a:ahLst/>
          <a:cxnLst/>
          <a:rect l="0" t="0" r="0" b="0"/>
          <a:pathLst>
            <a:path>
              <a:moveTo>
                <a:pt x="0" y="11250"/>
              </a:moveTo>
              <a:lnTo>
                <a:pt x="1290401" y="11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907030" y="3063071"/>
        <a:ext cx="64520" cy="64520"/>
      </dsp:txXfrm>
    </dsp:sp>
    <dsp:sp modelId="{39C00A45-F7AA-467D-A894-B5F1219A8176}">
      <dsp:nvSpPr>
        <dsp:cNvPr id="0" name=""/>
        <dsp:cNvSpPr/>
      </dsp:nvSpPr>
      <dsp:spPr>
        <a:xfrm>
          <a:off x="795485" y="2456205"/>
          <a:ext cx="1498618" cy="126653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Postgraduate Research / Lecturer</a:t>
          </a:r>
          <a:endParaRPr lang="en-GB" sz="14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1014953" y="2641684"/>
        <a:ext cx="1059682" cy="895574"/>
      </dsp:txXfrm>
    </dsp:sp>
    <dsp:sp modelId="{9AFD6A95-351F-4AA6-BA26-6BDF9FCBD92F}">
      <dsp:nvSpPr>
        <dsp:cNvPr id="0" name=""/>
        <dsp:cNvSpPr/>
      </dsp:nvSpPr>
      <dsp:spPr>
        <a:xfrm rot="12605280">
          <a:off x="2463036" y="2494909"/>
          <a:ext cx="1288743" cy="22500"/>
        </a:xfrm>
        <a:custGeom>
          <a:avLst/>
          <a:gdLst/>
          <a:ahLst/>
          <a:cxnLst/>
          <a:rect l="0" t="0" r="0" b="0"/>
          <a:pathLst>
            <a:path>
              <a:moveTo>
                <a:pt x="0" y="11250"/>
              </a:moveTo>
              <a:lnTo>
                <a:pt x="1288743" y="11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075189" y="2473940"/>
        <a:ext cx="64437" cy="64437"/>
      </dsp:txXfrm>
    </dsp:sp>
    <dsp:sp modelId="{43C4D14E-B12D-44B2-8FE1-4431D7CCE3E6}">
      <dsp:nvSpPr>
        <dsp:cNvPr id="0" name=""/>
        <dsp:cNvSpPr/>
      </dsp:nvSpPr>
      <dsp:spPr>
        <a:xfrm>
          <a:off x="1098332" y="1109306"/>
          <a:ext cx="1583499" cy="138306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County Sports Partnership</a:t>
          </a:r>
          <a:endParaRPr lang="en-GB" sz="14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1330230" y="1311852"/>
        <a:ext cx="1119703" cy="977976"/>
      </dsp:txXfrm>
    </dsp:sp>
    <dsp:sp modelId="{A31FA7A3-7822-41E6-A184-18F18C87E4E3}">
      <dsp:nvSpPr>
        <dsp:cNvPr id="0" name=""/>
        <dsp:cNvSpPr/>
      </dsp:nvSpPr>
      <dsp:spPr>
        <a:xfrm rot="14394720">
          <a:off x="2703577" y="1961768"/>
          <a:ext cx="1552360" cy="22500"/>
        </a:xfrm>
        <a:custGeom>
          <a:avLst/>
          <a:gdLst/>
          <a:ahLst/>
          <a:cxnLst/>
          <a:rect l="0" t="0" r="0" b="0"/>
          <a:pathLst>
            <a:path>
              <a:moveTo>
                <a:pt x="0" y="11250"/>
              </a:moveTo>
              <a:lnTo>
                <a:pt x="1552360" y="112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440949" y="1934209"/>
        <a:ext cx="77618" cy="77618"/>
      </dsp:txXfrm>
    </dsp:sp>
    <dsp:sp modelId="{95283B5E-1A1D-4339-8731-D81AFEE1AB14}">
      <dsp:nvSpPr>
        <dsp:cNvPr id="0" name=""/>
        <dsp:cNvSpPr/>
      </dsp:nvSpPr>
      <dsp:spPr>
        <a:xfrm>
          <a:off x="2320368" y="344440"/>
          <a:ext cx="1026113" cy="102611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Soccer </a:t>
          </a:r>
          <a:r>
            <a:rPr lang="en-GB" sz="1200" b="0" kern="1200" cap="none" spc="0" dirty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rPr>
            <a:t>Schools</a:t>
          </a:r>
        </a:p>
      </dsp:txBody>
      <dsp:txXfrm>
        <a:off x="2470639" y="494711"/>
        <a:ext cx="725571" cy="725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15BFE-3B45-47FB-9FC5-30625563A893}" type="datetimeFigureOut">
              <a:rPr lang="en-GB" smtClean="0"/>
              <a:pPr/>
              <a:t>12/05/2022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67EAA-2D6D-494F-9B45-ACC54BB9C8D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250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67EAA-2D6D-494F-9B45-ACC54BB9C8DE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9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67EAA-2D6D-494F-9B45-ACC54BB9C8DE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631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E00425-CC4A-48E7-9C2E-95349F514F40}" type="slidenum">
              <a:rPr lang="en-GB" smtClean="0"/>
              <a:pPr eaLnBrk="1" hangingPunct="1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908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CEF5191-5355-4793-AA48-79F5A7772D41}" type="slidenum">
              <a:rPr lang="en-GB" smtClean="0"/>
              <a:pPr eaLnBrk="1" hangingPunct="1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922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0482B4-664D-479D-BC09-24E5224E1E71}" type="slidenum">
              <a:rPr lang="en-GB" smtClean="0"/>
              <a:pPr eaLnBrk="1" hangingPunct="1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53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A4ECA1-11A8-4CFE-B165-C194742A02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A73B0-A240-43E9-9131-954E10D53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933826"/>
            <a:ext cx="12192000" cy="791319"/>
          </a:xfrm>
        </p:spPr>
        <p:txBody>
          <a:bodyPr>
            <a:noAutofit/>
          </a:bodyPr>
          <a:lstStyle>
            <a:lvl1pPr marL="0" indent="0" algn="ctr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20199E-3F57-4239-89A6-28B8A48C8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797425"/>
            <a:ext cx="12192000" cy="6477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5CD96-9B1E-4D63-96B7-92B747ED8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731864"/>
      </p:ext>
    </p:extLst>
  </p:cSld>
  <p:clrMapOvr>
    <a:masterClrMapping/>
  </p:clrMapOvr>
  <p:transition spd="med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generated with high confidence">
            <a:extLst>
              <a:ext uri="{FF2B5EF4-FFF2-40B4-BE49-F238E27FC236}">
                <a16:creationId xmlns:a16="http://schemas.microsoft.com/office/drawing/2014/main" id="{EFB5FE89-99FA-4E82-BE6D-EF0E1A08E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A73B0-A240-43E9-9131-954E10D53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933826"/>
            <a:ext cx="12192000" cy="647303"/>
          </a:xfrm>
        </p:spPr>
        <p:txBody>
          <a:bodyPr>
            <a:noAutofit/>
          </a:bodyPr>
          <a:lstStyle>
            <a:lvl1pPr marL="0" indent="0" algn="ctr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20199E-3F57-4239-89A6-28B8A48C8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797425"/>
            <a:ext cx="12192000" cy="6477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0731864"/>
      </p:ext>
    </p:extLst>
  </p:cSld>
  <p:clrMapOvr>
    <a:masterClrMapping/>
  </p:clrMapOvr>
  <p:transition spd="med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188640"/>
            <a:ext cx="11041227" cy="936104"/>
          </a:xfrm>
        </p:spPr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1196752"/>
            <a:ext cx="10670976" cy="4752528"/>
          </a:xfrm>
        </p:spPr>
        <p:txBody>
          <a:bodyPr/>
          <a:lstStyle>
            <a:lvl1pPr>
              <a:lnSpc>
                <a:spcPct val="150000"/>
              </a:lnSpc>
              <a:defRPr lang="en-US" sz="3200" kern="1200" dirty="0">
                <a:solidFill>
                  <a:srgbClr val="003F5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598634"/>
      </p:ext>
    </p:extLst>
  </p:cSld>
  <p:clrMapOvr>
    <a:masterClrMapping/>
  </p:clrMapOvr>
  <p:transition spd="med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424" y="126876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9424" y="126876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94433"/>
      </p:ext>
    </p:extLst>
  </p:cSld>
  <p:clrMapOvr>
    <a:masterClrMapping/>
  </p:clrMapOvr>
  <p:transition spd="med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185981"/>
      </p:ext>
    </p:extLst>
  </p:cSld>
  <p:clrMapOvr>
    <a:masterClrMapping/>
  </p:clrMapOvr>
  <p:transition spd="med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389275"/>
      </p:ext>
    </p:extLst>
  </p:cSld>
  <p:clrMapOvr>
    <a:masterClrMapping/>
  </p:clrMapOvr>
  <p:transition spd="med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389275"/>
      </p:ext>
    </p:extLst>
  </p:cSld>
  <p:clrMapOvr>
    <a:masterClrMapping/>
  </p:clrMapOvr>
  <p:transition spd="med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424" y="141277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9424" y="141277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94433"/>
      </p:ext>
    </p:extLst>
  </p:cSld>
  <p:clrMapOvr>
    <a:masterClrMapping/>
  </p:clrMapOvr>
  <p:transition spd="med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185981"/>
      </p:ext>
    </p:extLst>
  </p:cSld>
  <p:clrMapOvr>
    <a:masterClrMapping/>
  </p:clrMapOvr>
  <p:transition spd="med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598634"/>
      </p:ext>
    </p:extLst>
  </p:cSld>
  <p:clrMapOvr>
    <a:masterClrMapping/>
  </p:clrMapOvr>
  <p:transition spd="med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087860-F5A5-4E80-B4CD-62BFC565461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424" y="188640"/>
            <a:ext cx="11041227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424" y="1196752"/>
            <a:ext cx="10670976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6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ransition spd="med" advTm="10000">
    <p:fade/>
  </p:transition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87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rgbClr val="003F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F5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3F5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F5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F5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7B2E241-163D-4F2E-877D-11D33C05CF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424" y="260648"/>
            <a:ext cx="11041227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424" y="1484784"/>
            <a:ext cx="10670976" cy="4464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6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59" r:id="rId3"/>
    <p:sldLayoutId id="2147483658" r:id="rId4"/>
    <p:sldLayoutId id="2147483657" r:id="rId5"/>
  </p:sldLayoutIdLst>
  <p:transition spd="med" advTm="10000">
    <p:fade/>
  </p:transition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87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3F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F5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3F5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F5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F5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11" Type="http://schemas.openxmlformats.org/officeDocument/2006/relationships/hyperlink" Target="http://www.bing.com/images/search?q=plymouth+raiders&amp;view=detailv2&amp;adlt=strict&amp;id=CE530F174DBB3F48739B51761F3A06B04472E650&amp;selectedIndex=5&amp;ccid=yU51Nwvm&amp;simid=608036468292191782&amp;thid=OIP.Mc94e75370be6929f3aeedcb27b1fc930o0" TargetMode="External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xqFQoTCLrnrrzBxsgCFYW0FAodMTwB4Q&amp;url=http://www.streetgames.org/bookings/2012/03/sports-volunteer-research-network/&amp;bvm=bv.105039540,d.d24&amp;psig=AFQjCNGOx_42EJ2vsJBvpFncGcPdYVEJow&amp;ust=1445068409456285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twitter.com/marjonspdev?lang=en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arjonSPDEV" TargetMode="External"/><Relationship Id="rId2" Type="http://schemas.openxmlformats.org/officeDocument/2006/relationships/hyperlink" Target="mailto:rthomas@marjon.ac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 hidden="1">
            <a:extLst>
              <a:ext uri="{FF2B5EF4-FFF2-40B4-BE49-F238E27FC236}">
                <a16:creationId xmlns:a16="http://schemas.microsoft.com/office/drawing/2014/main" id="{097CA6E0-BB7D-45E5-BD0E-93FAD0E52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Course title and date of event</a:t>
            </a:r>
          </a:p>
        </p:txBody>
      </p:sp>
      <p:sp>
        <p:nvSpPr>
          <p:cNvPr id="2" name="University Course title">
            <a:extLst>
              <a:ext uri="{FF2B5EF4-FFF2-40B4-BE49-F238E27FC236}">
                <a16:creationId xmlns:a16="http://schemas.microsoft.com/office/drawing/2014/main" id="{81F8374F-A292-4511-8FC4-8A7FE5667F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FD and BA Sport Development and Coaching</a:t>
            </a:r>
          </a:p>
        </p:txBody>
      </p:sp>
      <p:sp>
        <p:nvSpPr>
          <p:cNvPr id="7" name="Date">
            <a:extLst>
              <a:ext uri="{FF2B5EF4-FFF2-40B4-BE49-F238E27FC236}">
                <a16:creationId xmlns:a16="http://schemas.microsoft.com/office/drawing/2014/main" id="{CA604614-FF82-4AD0-A879-A0E6F361FA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>
                <a:latin typeface="Arial"/>
                <a:cs typeface="Arial"/>
              </a:rPr>
              <a:t>Open Day 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7251623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79649" y="56139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008788"/>
                </a:solidFill>
                <a:latin typeface="Arial" charset="0"/>
                <a:cs typeface="Arial" charset="0"/>
              </a:rPr>
              <a:t>What is sport development?</a:t>
            </a:r>
            <a:br>
              <a:rPr lang="en-GB" sz="2400" dirty="0">
                <a:solidFill>
                  <a:srgbClr val="008788"/>
                </a:solidFill>
                <a:latin typeface="Arial" charset="0"/>
                <a:cs typeface="Arial" charset="0"/>
              </a:rPr>
            </a:br>
            <a:r>
              <a:rPr lang="en-GB" sz="2400" dirty="0">
                <a:solidFill>
                  <a:srgbClr val="008788"/>
                </a:solidFill>
                <a:latin typeface="Arial" charset="0"/>
                <a:cs typeface="Arial" charset="0"/>
              </a:rPr>
              <a:t>Developing individuals: From entry to excellence </a:t>
            </a:r>
          </a:p>
        </p:txBody>
      </p:sp>
      <p:grpSp>
        <p:nvGrpSpPr>
          <p:cNvPr id="19459" name="Group 5"/>
          <p:cNvGrpSpPr>
            <a:grpSpLocks/>
          </p:cNvGrpSpPr>
          <p:nvPr/>
        </p:nvGrpSpPr>
        <p:grpSpPr bwMode="auto">
          <a:xfrm>
            <a:off x="3359696" y="1108430"/>
            <a:ext cx="5354612" cy="4560639"/>
            <a:chOff x="1248" y="1248"/>
            <a:chExt cx="3360" cy="2688"/>
          </a:xfrm>
        </p:grpSpPr>
        <p:sp>
          <p:nvSpPr>
            <p:cNvPr id="19477" name="AutoShape 6"/>
            <p:cNvSpPr>
              <a:spLocks noChangeArrowheads="1"/>
            </p:cNvSpPr>
            <p:nvPr/>
          </p:nvSpPr>
          <p:spPr bwMode="auto">
            <a:xfrm>
              <a:off x="1248" y="1248"/>
              <a:ext cx="3360" cy="268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635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478" name="Line 7"/>
            <p:cNvSpPr>
              <a:spLocks noChangeShapeType="1"/>
            </p:cNvSpPr>
            <p:nvPr/>
          </p:nvSpPr>
          <p:spPr bwMode="auto">
            <a:xfrm>
              <a:off x="2400" y="2064"/>
              <a:ext cx="105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19479" name="Line 8"/>
            <p:cNvSpPr>
              <a:spLocks noChangeShapeType="1"/>
            </p:cNvSpPr>
            <p:nvPr/>
          </p:nvSpPr>
          <p:spPr bwMode="auto">
            <a:xfrm>
              <a:off x="2064" y="2640"/>
              <a:ext cx="1728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19480" name="Line 9"/>
            <p:cNvSpPr>
              <a:spLocks noChangeShapeType="1"/>
            </p:cNvSpPr>
            <p:nvPr/>
          </p:nvSpPr>
          <p:spPr bwMode="auto">
            <a:xfrm>
              <a:off x="1680" y="3264"/>
              <a:ext cx="2496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</p:grp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5345907" y="2112690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800" dirty="0"/>
              <a:t>Excellence</a:t>
            </a:r>
          </a:p>
        </p:txBody>
      </p:sp>
      <p:sp>
        <p:nvSpPr>
          <p:cNvPr id="19462" name="TextBox 2"/>
          <p:cNvSpPr txBox="1">
            <a:spLocks noChangeArrowheads="1"/>
          </p:cNvSpPr>
          <p:nvPr/>
        </p:nvSpPr>
        <p:spPr bwMode="auto">
          <a:xfrm>
            <a:off x="4682908" y="5308351"/>
            <a:ext cx="2743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 dirty="0"/>
              <a:t>Foundation</a:t>
            </a:r>
          </a:p>
        </p:txBody>
      </p:sp>
      <p:sp>
        <p:nvSpPr>
          <p:cNvPr id="19463" name="TextBox 11"/>
          <p:cNvSpPr txBox="1">
            <a:spLocks noChangeArrowheads="1"/>
          </p:cNvSpPr>
          <p:nvPr/>
        </p:nvSpPr>
        <p:spPr bwMode="auto">
          <a:xfrm>
            <a:off x="4682908" y="4214018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 dirty="0"/>
              <a:t>Participation 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4657674" y="3095977"/>
            <a:ext cx="2743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 dirty="0"/>
              <a:t>Performance</a:t>
            </a:r>
          </a:p>
        </p:txBody>
      </p:sp>
      <p:sp>
        <p:nvSpPr>
          <p:cNvPr id="19466" name="AutoShape 8" descr="data:image/jpeg;base64,/9j/4AAQSkZJRgABAQAAAQABAAD/2wCEAAkGBhISEBQUExQVFBQVFBQUFxQXFBQUFBcVFRQVFBYVFBUXHSYeFxkjGRQUHy8gIycpLCwsFR4xNTAqNSYrLCkBCQoKDgwOGg8PGiwkHyQsLCwtLCksKiksKSwsKSwsLCopLCkpLCosLCwsKSwsLCwsLCwpLCwsLCwsLCwpLCksKf/AABEIAJkA4gMBIgACEQEDEQH/xAAcAAABBQEBAQAAAAAAAAAAAAABAAIDBAUGBwj/xABDEAACAQIDBQUDCQUGBwAAAAABAgADEQQSIQUGMUFREyJhcYEHkdEUMkJSYqGxwfAVFnKS8SMzQ1OCkzRjc6KzwuH/xAAZAQADAQEBAAAAAAAAAAAAAAAAAQIEAwX/xAAwEQACAgEDAwIDBgcAAAAAAAAAAQIRAxIhMQQTQVFhFCJxgZGhscHSIzIzQlKS0f/aAAwDAQACEQMRAD8A8oVLyCvSym8f23ugrNcXnJEjWFxKxjg8aZSGLLFFFeMYrQ2gMN4AC8MUV4AAiNj7wEQAQgMIiAgAgIrQgzsN3d1aIpivjCQj2NOkGszrcgsw4heljrE2lyVGLk6RxxWNnqeITBooprhVtwDZmzHlfNfp/SVqu6eAY3uS5FwgJA4WGbKL9OESmi3ikjzYCIyfEYdkYqwsQdRIrSjkMgj8sWWADYVhyxKIAHLEsfGssBDo1oYjACOKHNFAYSYs5ghEAAJJUWC0mNMkQArRARGKACvETDCBABsIMJEFoAKEQWigA7SK0AEdlgBNgKamqmbhmW/jrw9Z3A2nWqAuxAQd25OvktuCgaWE5DYjKuJos9ioqpmvqMuYXv6T0/bOw8NQpUmekWYAC4GYC50Fx5zjk5NeBbNnP4GnWdKlQZsiDujUHxMo4bbhVjpYniwBv6nSdim26VEBAezDWsCpA16zlt7tld/tVKhMhY20Gh5ed5zU72Z2lBr+U57euorVVYG7Fe9pxN9CbcT8Ji3j6jkkk8TGWmlKkefJ27FeENFljssZIAIssIMdeICMRwMJEREYAYaQCPENohDMogkuWKFgQWijmgAjKBLJYhZXMlqroIAQxWjssKiADbQqJLljbRWKxs0MTu7iqdFK70KiUXNlqMpCn8xfkToeV4NiVqSYim9Vc9NWzMtrg2BIBHMZrX8LzvcTvqMRVHaHPQPz1ZrKynQqy3tw4cLWkynpO+PGpptujz/Z2xa+JbJQpPVbmEUtbxNtAPEzqdg+ynGPiaSYmjVo0XYh6imkxUZSQbBjbUAajnOyX2g4amnZ0Oyo0x9BMijzNuJ8ZRf2gUVa5qlvAZvyEjuvwjosMEt5HcbM9h+y6ViyVK543qVTY/6aYVT7p0WH3LwNIDJhsOlulJCR6sDOW2FvtUq4dXpi4JbKeOl+fQg3FvCWm23iH+cLDw0981R3VmZqmWN5Nzdn4lMlSigN9HpqtKoOpDKLHhwYGYO0dlrhKdKimeqiqApezvxJIJAANvLhadRs6sXvn48fTl4SLbWBzqRb1A4adI8mNSiXiyduVnA18aKj3ZNRoLBuPmQNZwO9e8T1nekpHZK/SxYrpqeNr3Np7XsLd1abiqbuVOYAaAEG4PmJl76ezGhjc9XDg0cWzFzmJ7Oqx4huOQn6w9RzGeGBrdnbN1GpVE8EKwBZLXoFGZToysVI6FTYj3iMIlmQRMQMGbSOBiENZYkh5x3ZwGKCIx+YWtACMxwjWaBXgBJFGZjFFQqHZYwrJMsFo0MjCyaougjDJHOggBGGtEHhjQsQCvCWitAV1gIcGjWEIEN4xgAjwdIAZPg8MajWEBk2D2pXVezp1KigtfKrEAtoL2HPQT3jYWzGOFw7m+Y0UzBi1721ub3veeV7t7FFOqKjEEgaDxns+xMTanTDgklFuQNFFufvlYncqKlBxVsv4OyjvJlPVSW944ydqovGVhpoTY8wLj7pDTHhpymogmamAbjRvuPulPau1woCp87mbGwklWoeUzMTVpA1lZu9TAdr6WzpmC3PE2t7xJYHjHtIwHZ7Rq2AAqLTqggWDZ0GZreLh7+IM5ZhPbsdsuhtLDlagCVUuKVQasg45W+st73Hjcazx7amyqlCq1OqpVlNiOvQg8weRmXUpPY6SxuPJnEQGTFIRThZzI0SSkWhLWkbGTyIBEWWOWILKGRlI+jhyxAUXJ5CPCX0E73cncrEq3atTHDu5onKkXCOp0cuN1MV/lN7op7OMNX5gXinDus1fDr1PFN4N362EqmnVWxB0PI+Uy7T6F9o27YxWGLKBnGvjPCa2ynVipU3BtNMlpdMyNFArJHXQSzR2ax5GPbZrDiDI1IVGewitLBwLdI04NukdhREjaw1SOURw56QjDGLYVEdjHZY9aBiNExjH4XAvUNkBM09jbErtVyqj/aIU2A8TOw3A3ffsRU0JdtFPIdZ6/haKlLBVGljYCVCLndnWoxSfk8p2LsM5go7zX4ngAOJPgJ6RTrWprbQWAFh3iFABJPK/SQYbdwUQ5UgtUawubWUa5R5n8BDTWtRJ0zCxOQ2JsOa9fTrKw43DeXJWfIpuo8IQqMWuDlHQEqfeOMuU61794m3M629ZWTaBqarkHVOzGYeNie8PKFcOX/xQfsnuW8k0E7mct0KgJ04/dPBvaFVb9p4wFmt2x0zGxygZTbhpy6T3GtjKGF1q1FXrrwHUk8J5h7Vdh0HHy7Dm4qVMrsKnaJUZgSGX6hFiCvD84nugOa2LvdVo2Dd4defr1neUtqYPaFHJiFDWGjfNqJzurcR1sdPAzydDpLuExxVWXXKxDWBsbgEDXpYmYnGt0aseS9pcFveTddaA7ShVFfDkgZ9AyE3stRfGxsw0NuXCc85sJpY/Hu65TYLmzWA0v8Arl4zNZDLVvk45NOr5eBoN4SDLOGodY7EUoya2KklRRzjC0KOTBkl/YtjiKen0gfdPbsNin7IG9tJw/s09n74gfKapyUxfIObEc/KdXtylUpZVQEra15zyQlyjX07XDJPllT/ADBFLmH3epZFuDfKL+dtYpPw8zV38XoalfaCGmRw0nF4nZqsxNhczfpYI5BzJGoJlMrY2KyOty6qowTxTgvmRifsVeQEkGwAeU108o81J5+r3ONIxP3bXoI3926fQTZYwaRa2FGI+7ifVEiO7SfVE6EWhuOkXcl6hRzX7qU+kYd06fSdn+yatr9m1uMqlfCCySfDG41yZmzsNVpmydLKOk7vYtFwgLcSNZzuGo1GJ7MgNbnNXZ2Kr01Jq5bDjrPV6Ockrlwdq1q73NjFYUMQx4LrPF/aDvJiPlxNOqV+TsVp5TbjlZiTzuVFwdNJ3O3d+BUbscPq3Mg6TyHe7DVaWKbO3ecB+ujDgZt7ut7cClDRHfk6Wn7VqpX+2w9Nm+ujZNettbH19JnbR9pOLrLlSq9FeZD3NugNhONq1mbidPAWhpsB5fDW/uhqOR325u49baILs2WmDrUqMxu3gAbk8L9Jpba9nj4WyswanUNlZWOVmUFgGU8GAzEXvcAzodxNqilgaCggXQtf7TEsfxmzT2kK5FOqgte4J4XFwGU8jYn3zNkzXFxRrXTao2jzP90B0hbdITv8XgOzYq3oeo5GVyAJ5bzTTpsy7o4h9zlI5yL9zJ3mcdI0Wi+Il6iODXdIiMq7osZ3xA6QZfCP4iYHnjblGKnuU9wBzM9FFKWETKOEpdRkY4xtpGngmyYSnRpgAooBA8I5K2nfsbcpxtbbVTDVBUJurk3HSbi444tFOHdVNxmuL6c7eM9PDm17M15MKW8TaG2h0hlP5M407NzbS+Xj4xTtrn6E6If5FD5e1+MY9YnU8Zqru2AAatVKROoU6t6yDG7IoohYYhGtyANz5TxHgy1b/Mzzyya+ZmcXigVqf1/+1pobK2hQpvmYqx5X5ThokZ11GLzIptRcC5U28oqdJjOkO9lAixCkH7QlJNmvXu9ALkvYDOJWLHOXK39jp3McnUJWZxoW4xU6mUhgBcSzi9iV6YzMht1FiPulLP4RzuOzVFGmd5a/2beUzKtTMbniY0vEuk4X6FNtgpgjUcYqyZwwYmzcRfjHXhLS1kmtkxGdh9h0kbMi2PWef75YKu2KqM1KooJsCUYXAFhraew7NqUxbu3YniekobYxF73npdM3Baru/wACsMHkbtVX4nh/7La1yLed5Sw+GapUVEGZmOUDhcnTjPWtmbHp4jEKKlloqQ1Qm6qRyQsPmljpfTnLdTdvAYfEBqNAKTcI2eoSjdMrMRfx+M1LI3FsvJjUXSPOdiUdpB+ypLUXKbEOtkTzLDQeXpPVdkmouVXZXIUXIGXvDjYdJIXMFufA9Z5cupcpJ1Q8eRxfOx06KmIp5G0I+aeYPwnN1VKsVIsQSD6S/szH98X0Yff4iS7xYezCoODCx/iHP1H4S88VOGteC80U1qRj54QRLGB2e9ZsqC559AOpPKbeG3ZK/Oelfpm4Tlg6aWZrwvUyN0YCUwZbp4pEFst/GWcaadMmm7Je17g9Zlll5On801TjLo53ikn7md5sb2k6+0lrYgMdBaRBtdYiAfpJ/MJLh8KWYKpUk6DvCYZyyzlqfLOsM2NNaZL7zB2xu4MRbvFSDNfdjCJhKBS2d82bNNdt2sQB/d38mU/nKFWiy3DAqRyIsZ0U8+H2+w76mzU/eyv9RPvimNeKHxef1Jss43EB3Zjckk8ZEKygaCNx2IFSoWChb/RHCV80WSfzNoRMzkxjKICRAfOc22A7slPQ+kK90WGg8NINBCHBiVgaGzNq1KbjvEqTYqTcEHzjdq0gtVgPmnUDz5Smh1HhrL2IrI7IxDDTvePlNMXrxuMn5VWJutykCI5X85pHF0gR3BbylPE1ad7oCBzB/KLJghBWpJnLHklJtOLQwIeMBYeci7QHmYhaZ9S8I7lrD1ACT0B+/SYO18RraXsSjFWyGzePA+EzMJs+s1TNVCgD7VyfdNWPKlDc2YZxjDcWL24mGw+TKSGvnOUsCxHA2GumkpbquXUsc2QO3ZKxN1Ug5QL8rKdOQYTexeyXrLkpqXYahV46dOkG725OLBJqZaai9keooYk8yoJtp11nfG3kg2kcp5dXJNAZp4jdp1td6Yv/AMwfCRLsNr/Pp/7izyskljlpk6ZzUJNWkUrX4cRwPMTpsKiV8OVqMFOmvQjgT04/fIaWACiy5PE51uZzW/236+EwtQqQO0C00ZWBys2j3seOUG3n4T18MMEYpLLGTfhNf9CLyJNNOjokr00wp7CotVWch6lO5HkTymS9Sx4TxzYmPxXyhFw7sKlRwFGbKCx0sbnKR56Wnt1PdjFkAlRwB0dLcOWvCc+pg7UYenHoRXkzWYHW0YyA/R+6aOK2RWpC7owHXRh6kSkzGYJQcXUlQURdkv1R7oVVAQbWPIiPzxXk0GlE9LGuNQ7D/UZr4nEmvhc7avTYDNzIPWYYM0HxKrRyK1y1idLW8JqwydSUntQGbDJIplodFZzDmvwIk1Nf0JOmz7nTpfWdVBvgVFShhmbRVJ01t+clfAOBcobdZtrikpplUAdddSfEyNdvAcr+HWbFgxKPzS3MU8udTpQ2MbsBHJQA428o/EV1ZrquUdL3AkHaTHKovbc2LdWW6VVRwAjXrhhK624xE9PfFrlQ6JHcGR5vOMY25yVKRJAHE8AOvKRcrDcaNecnXZ9Q65H8O4fhNmtVTBgKqh65F2ci4XwUTOqbzYnU9qfQAflNLxQhtke/olwKyJdl1R9B/wCQyq1VfrAeolp95cQf8V9fL4TnU3co2+dW/wBz/wCTm1j/ALW/uNGHsu+62vok/wA2jsVxa0MKopuvaVdXYMLgcl8Jimrf6V7+IkuJ3Jwq9kS9cBlBb+0vc2Gg004yN918DfRq3rWPwnoPpnkpakkvFlyfRx8zf0iv3AFAE6ke9fjH5VHCx9RIcTuvgShyVagca2NUkH7pkHd+l9arb+M/CZM2GOJ09/dblwfRtbTn/qv3G2lFmNlXMei2J08BItsbu169B6PZugfLc9nmNgb6X4HxlLZmz1oVRVp1KgdbgHPcd4WOhE3F3gxH+c33fCRj7MXqt39EcMrhdY22vfb9Wc1s/calhCG7Fy41D1AdD9nkD983UrMBxYW+0ZoYTeisDZnDjmrAG485JtjBoaYxFEWUmzp9UnmOg8JclrTnCTdc3zRxsg2ft6pScd4sp4qbkEesl3gwop1BkHccZ1HS/EfrrMgVr/0m3vKxyYf/AKf5LFGTnilfiqAx2a39IM0j7Q8+kQubc5k3AkIj6VMky58hVFszZnPIEWHh4mXcDgV6cefGbMfTyfNGv4WThrtfTyVhg4peapY2uumnGKd+0jJTMyjhVp8bsbXvbh5CRvXNiBpGVvnmQt+UySyVskUO7O8aUvygHFf4TJhykUmIrCnYmEIenT1k1Pn5j8Y7p5fnJ4QFYqZIlE8hw8In+MfR4SVuBEaTc5obBp3xNK/1j71Ut+IEqngfKX93/wC+p/xP/wCOdcSXcivdCZX24ScQ/nb00lDsuU1Nq/8AEVPP8pmc48/9Rv3YgLgm5SxTw2mv684xOB85Yq8G8vhKjFVYE+0sWrqtmF17uXyUG8ySxJjG4nzH4Qpw9JOWfcnYUG2sQ56aX6SWv84ekY3GcWqAajeETWPGHnH1uXkJK4GiJSL6Toti97CYheWUn1y3H3qJgTotgf3GI/h/9XmvpF/Er2f5Ac7Nba9cOlMgiyrltz4DlMap9P1jDxE4xyOMZR9f0BlgCFH06ekjo8vX8RJqnD9dZKQi1gaFzrL1WoApt+jGYf5o8xBW/MzdH5IbAUS5/V4ox+J84pk1MZ//2Q=="/>
          <p:cNvSpPr>
            <a:spLocks noChangeAspect="1" noChangeArrowheads="1"/>
          </p:cNvSpPr>
          <p:nvPr/>
        </p:nvSpPr>
        <p:spPr bwMode="auto">
          <a:xfrm>
            <a:off x="1524000" y="-693738"/>
            <a:ext cx="2152650" cy="145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19468" name="AutoShape 11" descr="data:image/jpeg;base64,/9j/4AAQSkZJRgABAQAAAQABAAD/2wCEAAkGBhQSERUUExQWFRQWGBwYFxcYGBgXFxgXGBcXGB0YGhwYHCceGBwkHRcUHy8gJCcpLC0sGB4xNTAqNSYrLCkBCQoKDgwOGg8PGiwkHiQsLC8pLyksLCkuLCwpLCwsLywsLywsKSksLC0sLCwsKSwsLCwsLCwsLCwsLCksLCwpLP/AABEIAMoA+QMBIgACEQEDEQH/xAAcAAACAwEBAQEAAAAAAAAAAAAEBQIDBgEHAAj/xABEEAACAQIEAwUGAwUGBQQDAAABAhEAAwQSITEFQVEGEyJhcTJCgZGhsRTB0QcjUoLwYnKSstLhFUNTwvEWJDOiNGPi/8QAGwEAAgMBAQEAAAAAAAAAAAAAAwQBAgUABgf/xAAwEQACAgEDAgQFBAIDAQAAAAABAgARAwQSITFBBRMiURRhcaHBMoGR8LHRFVLhI//aAAwDAQACEQMRAD8A9Pmug1SEP8X0Fdyt/EP8P/8AVKSkTdoMGlxhmUH1qzszNsFVJC6ECdJ/Wq+K553XfoR+dc4MzxsvLmenpU0KldxvrNIMa3X7V18aYOo25il7lh7o+Z/01S91oOn1FU4l7M8n7Y8OvNiLjFSBnykmSzEe8q7lYiI6CnvBuDowNtcy4YEd4fevkASgaZCTBbqZ8o0ONYlgcpkjKT4dvnSK7xYWcNaDKUKrohIzEydJBMeZrh7Sd5PAjjivaQWUBYQAMmRYHs8k8tvSszhcBd4hd7y7K2x7K7COg6Dz51ZwvgNzFXO+xGi+6uwjlpyHlTvjHaO1hB3aw1yNEGy9C0bem58t6Oq0Je/brLMbxbC4C3DuqwJCAjO24hVmeXp51gOK9ob/ABG53dsEpqVtIZ0HvMR7R89hyHWvi3ZO7irV3EwYnMzsWOYlgDlE8tugiOVaHsRwK1YZbiL4nZxmOpCoq6DpJfX0q1yRQPznewHB0GJGcBnAJEjRSOgPMdftWg7a5FNkspbwsNGyndfI0PwK3l4m4GxzkfzLm/OmHa3Bm5csKEe5o8KunNNz7o31qtmrgibbmJvx1tcJnGabTDKDBILEgSYg6Zjt0rE4rjXiN33iTIy6kMSx8QgDSeWuURppWg7ao2HsFGCqWZW8B8Kwp8PUkAjXzrzbF46RoJPXpoB110B5e8daki+sujQrEcTzOWzEgBjqeZ2k/EfKirN6/ZZLiPJMSyDb3o19qIApZwTDg5rjCVUj0nUk/AQPjQ2JxLvdzSFUmBEaDbblpVD+qh2hgOLM9O4/+0OeH2Ldpm7x0i9mnNI8JBPQmT6QPKvO8TjSZltd/So2HN7QSSNAT0Gsn50RjOD+EBAe8AkncGdwOQ5efXyqxF+qFx4mKnbAe/z6TB5Haj/wdzulLEwTE7HrrFV8O7PmA7nLB56CtFw8rcYoGDQJgagQf/NcjA5FVfeRlQphbI3YRNheDE8qdYLs+OYpzYwgGwpnhsAWaCRb6lpEfCJ+lbNKgszy5fJlNCLsNw1VFX2LfiYen2H6VtuE9nsIINy73hOw1RenqdZ50m7SC0uLcWsoUJb8KxAPjBBjQHTWqJqFd9qy2TTPjx72gvCiq3gSJKjMD0ysCfsKxvEMUBbu2X3zEDyKtl9Rsa0K4wfiUSRL27iROonIdenhVz8Kw3bbEFcTdjTM/eeguqLv/fQMppzNDTLuxLFz4iJIHw/w/wBfGlV+4Tyip/iTvvNU3rxal1FRsyg1yvjX0VedPS7faPGow/8Ad3SAdR3jagHaTMTtTKx21xbMFRrpY7KLoPWfbtHlHyoFOzJvYVblpHFxRmuSdCmpzDrtoB0NDYDDW8My3nvkMNbdtFPezyLhgFVY1Ouo23pSHKAGW8V7fYpSyZ7i3FOufuiBG8gWgaCw37R8ao9q2Y6205edOO3/AApThkv5VN1yv7xf+YpmDA5xl5aRWGsYK4QYRjH9k6R8NNxVwOIMqL6T3/spj2xOCs3rhGe4pLZQAJzMNB8BROItNOjGkf7O8SP+GYYTsrDn/wBR6N432iSwAqeO83soPu3QfeqVcCRZirj3GksjK+tw+ygOp89NQKF4N2fa43fYnfkvJRyEcvTlVBti3fF/ExmVJc5Z1IEAQN9QBypD2i7WDHMLCK6Ws4WWlQxIGrwYAgyF16+hlUCXArgR/wBoe3IX9zhNW2NwCQPJB7x/tbdJpcvZK5ZsnEXzLll8HtGGJks38Ux15zVvAOydjBA3rxBzApaczOZgVLBQTA3MnUTtTvFkNauWr17NcaGhdkjkPhptzNBbKoPWMKp20ohBug8GYn+Fvpd/o1msJ2lNu1bs27bG8cxViCSVdh7C7mco1PyNfcR7StYwyWLYDIoOfMObMW66bxqKb9g+1WDWVde6vnRrztn7z1c6pP8AD7PnVldW7yh02RRdX9I57J8Avq4vX4VvFofFcbMI8RmFA6fatWm1Zbj/AO0jC4aVVu/uD3bZBAP9p/ZHwk+Veadou3mJxQKs/dWj/wAtJEj+0d3+OnlTIShEtxY0IR+03jIe+QDoCw02IDGK87xN2jOMYolteQHygRStpPmar3uMqKEYcMu3HHc27TXWJkBVLPsAfZEnlRN7gVxXKupssSMweQwGm43AFfoHsn2Zs8Owq27ajvCgN5/ed41k/wAIMgDYDzklJ20tpetPnAJC+E81bWCDypMavEmSnBr3B+8cGnyMnpPMyXBey9uxazZg7MI01AmJ15zQVvDrmuEt4VJA160JwLjrZBbaSqjwSNIMnKT1GsDoD0oS9xDxkaksYgAkyfIUPNhdMrK3Me0ro2MFZdjMWIiBFP8A9m/Blu95MgDKYHOc3ODFXcG/Ztev5bt1rS294LEmIkzk2gbiZ8JFPOF4u5YJKqrrHTLoOmvLpVkyLi5J5hNRpH1SFMYBrrZr+OK7dyI/4JhFTNlQSCNfe2HOJrBdrrxTGXpOXUHUwNUU1Xf47j3LC3cyJO9lYnl7bSw+YpXi+zt7J39xGZSxU3GOc5hyYkkg8tfSnMWSjybM8xqtC7LRUqAfaVXOKqdpc9Y/7jRPAF7xr2fNrkOXOY1zjWInbnQBCruwH+1MOzl9We4VMjKmuvV+vrTWN9zi4g+nXDiYrf1/eEcaZbJsOAFRLsNAAhHBVth/DNJ/2kYU95buR7SlD/eQ5o+C3ba/y0/43g+9sOgEmJAG5K6/kRS3jo/EcNS5uyBXP8jd1c/xNcLelqp1AprjPh77sdHtPPTcqtjXbh1NQpePmfVyvq+qZE/Q/Y3iJFi53r2rSl5tgsobLlA8WY+QHzrD9p+Eut9vw99blr3ALolJkld9gSdehrc2uH4cf9P5rUvxeGU5cyzEwFYmOsAbUtUYLCZu3Bwa2nctdywzqHYzrEPlnTTnWSTsVeYmWJHI5WJ+TR5V60WQe6x/kf8AMCkPHHxbsn4bwISB7K5iW3LZ1YKqgEzp9RUypYQbB8YvYHhyWktzcU5AzREuztIUEkx0NFYJreGU3r7F7r6knVmPQVPGcCxt1FQvZaCGl0yagEDS3cIO+0CpYT9n9ww+JxOe4f4UAX0EmT6RUggQRrtMZxzG4nE3M5aEnRFUADQgbnUwBqevKnmB4tZRUnDkIkkjMsO5QJr1Jyya0d3suEIHe7kalNgZA0z8zFKU4V+JdkZ2FpBlASFLO2gMsDAzB9/Laa7l51iwIo4viTiL65WuLB8AEBIgFYUazyijMTg7jXWZ3MgfEkctdB8KyfDuNumMRrAN3K+RBzdQCimCYBywfLnzraWcFbuXLdu7ihN1mzFYi2+uUSTDAtzH+9BzaZ79Me0+fGBbzNcY4mSjShVSCASPagidfWs9huIhlgHVQB8hH9elaLtHYbB4tbOIYQoz22gm2wkicrEwZGo6/A0v7S9tVxJVCltyBl7zJlca8nBzMPJpHTrRMemPl3DHWKuQAfv+8V2kdttB1660ywnBeZo3g+AJRT5T8xTXuVQSx2E/LWtjFjQLuM8brNVlbKUX3mE7RWALrActPlpTH9mPBBieJWVYApbPesDzCEQPOXKD0Jpbxhszkmnf7KOLCxjszCRcyWpmMpe6hB/+tZjk0SJ6DFxQM/QNzCb615/+0E90ttgZXOA3loTP0+tbq7jTHnyFZnjHArWLtm3fdjJk92QoEGYBINYTVvF9JtJYFzy3gC38W13D4S2rIbjXCzSAgJ0ZmBgAehNbD/0geHqXJW8z6Foy5WicoJJidwdmEb0ceD2cDYIwRZXU55ZpLEeekHpGnI0i4x+0ZLuHZDbJd1hl90Nrqp5ANluL0JddiK0XzfEDao6f3mF0WI6dhkuweo9vpLMX2wCWWt2SVNwQ0jUdT5GNNKyXFO0Fx/CGIQaKs8hp8dKFwVhrwLAiAwBPqQPjvPwq3iXA2sgFmUyY0n15irY9PQJ61HcviOLeMaGmbn5mHdneKFDrqJ+4gx/X2r1Lspxy1fsthrsEtMA/8wNqf5p1+o2rxVsSFjLMj5RUxxVtOUbb1Q4ju3CGzHDmw+U559+s2HGuCjD3ntxI90nmp2/MH0NU8LXK5H/6x/mP60NhONXMRZuNdLXbls21SAWfK5aQQuragamedXcLuub5W5aa0y2/ZcFWgspBggHrWtgyA0O8+aa7RZMGRyTa/WO7F7KwMA7yDzkER9aVcJtqi37FwQgZm0/6N1GDR/dT8Qf72WnOGIDKTsN9AfodDVfG3QlLlpMrJM6DxISpII96GVWA8iPeNHzqSOBB6DMqNTHgzx/iWBazde0/tIxU+qmNPLnQ9a/trwzMFvr7oVH1nwbWnnnoO6J5m2D74rH0kDc3GFGp9X1fV9Uys3T9p8bmYribyLOih2MDbmavfjWO7vP+JvZ5gnN4srAlQdNpDGhWm34yvs66wRp5TrQF7tU5VxoC0chuDO0R1+ZriVFbRcAiu1luIce0+Nj/APJu/MfpX1vtLjFgDE3Pp+lD4YM9sPG4nl5/pRNvCsYAUknYafrTGwHtEjmINXG/ZrtBj7uJtoLty7J1WAZAGpMCYG59Kb8SF8lvxDEmIAkhWEaaIynNJPtbADpFS41xU8JtthbQXvmUG5cEZmYgNuQSFVtAB/CSdTQHG+OLdxls6m26q7BZOjq7COcwuvqazdQC3qQUJ6LRY/LZQ5Fmjx2v3mZ4lxm7ZcBWZQGEKXJ0BmDHIHUA7E/GtjdxuTAXcshyrcjPim2I1BMQjiJ3ml/aHtPYGHFpct61t3d1NV09pGABRp5g78q0/GeI24OdSQNNSQCfQat9qF8QcSj09Y1l0vm5CxP9+c86wfAcRg7S4y7bCo5yqD7QDiQzL7qsARrrB2AIJH7S9oLd42+5ti2cpzxOrExGukACQf7XwBeM7Yg2bmHvMbiiVSOaHUDoCrAHzOTkkViC1ai5eLEx3x0aMZ8Q41fuhbd641xbchATmygxoG3jRdJjSvuGcMLJcu+5bjXq7EAL8szfy1DBWXR1YRJEgHYg9Y2phdLz4gBm1gEny/IUuz3xG8WA2CRNXgpCgTsBoNOQ+NV8dxIWwY3YhfPqdd9h9ahbY526aRSntXjPFaT1Y/HQfY1oZPTjNTymnvJqFv6zP4x6lw7MAzKYgr8DqQfhFUYi5Jozh6juyerfZf8AehaRA2Sj85u5W2rYntnBu1iYnDpdfRgIdZ2cb7cuY8iKTcX7bASLURyAH615hheJ3LBY2m0PtLuPkfvQeI4tcYnxRPTT/es7P4cVyH2mri1yeWLBuafjHap4OZpJ90H79BS/BtCLcIEwWPSA8/DRGH8wrOE9afcQsEWVHJRbB/w5j9bn0q4wrjFCUGpfIT7Qjsvfywp2Jk/nTfjfEbd2wrE6+6o1IbmCOQ8+mSJgikOBxQX2RGwJ8qKPDWuZnA8IOvqTsP60oQ3FiPfmMp5eIeY/UCgYCi0zw3BWJ/eSo3jnBE/CjLVy1bUW1hblzKYJkgAn3oA+3Oiry93IcZYnfQaEj03BFNYsYblpleI+L5UGzCtX3jrivFbNhcXZF7FKlkJ+7sC3ZCL3oSFeSzEk6lhqKX4fEK+MBt58jYS0y5yGeAFXxMNC3h1NQ7RcLe8/EDaRrjEBMqKWMjFo2ygnbN8qjgsBctYiwt1HRhg0UhgVIYMTlM7GIMedWxADIIjnc5NMxPt+Y/NfCol6jnrVnmYBj8D4TlUMpBBQ7EGAV8lIA/ulUPuxXm3FsALbwplTtMZh/ZcDYjbodxXqxu0Ji8Baue3bVvONfmNaVfTWdyzXweKbECZRddD3nk4Spd0a9IfgGH5Wx82/Wvv+DWf+mv1ofwz/ACjI8Uwex+3+4NjeHg23CyCQdAxgmNJE61gbjTXpZrD4HAC7eysSEGZnIiQi6mPPkPMikUM12Fmoxfin4e1btxLZZOu0k6etaPs/F57EaB3Qa6RLAGal2j7LYdr104e6U7oW1ZT4pDJ4XknUliAfIU47M28IcZhLFp7ovhlz2nQEBrYDEh10CkKxGh5TzpvHlJBJ6TMz6MAjb1uz9IX+2DhgPd3VHiBKRuWVpI8zBH1NZ7CYA2bJa4ym6FyIhUMAhIbKW9oGZEA+HaNYraftbstbs2irkHvZGgnRW1ny6edZHFMS8v449n3R5mBuaSO/LWNenebT+VpsPxD83wB9pgeP4nNdOmUAxBMmRvJ59PSKK412gvXAqs5PgWddT4R8qA41/wDNc/vt965fGcBh6fID9aOuME0R0i3nufUD1i818BV4tx0nzrmaelE2wdx4glEPRRHyH6VBsWHgqdtPzqODufuwOmn9fOvrdoL7IjWaT2009EfViVx028/xNLhXLQfL86r492eN9QU9tdvMHl5VzA3dBvz5eYp5ZuHL7J+n61sqAyUZ83Z2xZt6zy/FYC5bMOjKfMH+jTS2YsqpGnyIJMmfpFbfiGIyWyzQANdz1HIA60iv9mcW696LF4hhMghxB8gZommRcRLE/IXNVc7ahAdvftMte/tSPONv1FC3bJHn57imeIw9xDDKw6hkgfahHUdQP7p/I1GVQ/Q3GlJHWBmnvCsTnW5nYsWI39P9h8qSstFYe/kGg331/wBqQZa6xhGoxg4FsTodQB8edbx8EHU21yjTQEwJG31rAcTwV62itcTKrEQZB5ZuR6Vs+M2CcPc7uFZRnBED2CH+y1OFBsevaJa/MzZsNni+n8QE9lmR1ysL+47wA6MoysvwYEAjy1q/iGIvrHfJbe2xJNq5mUZW1zotwB01kBl0kHU1BsdcfC3LSAo7gueaydHBMwoYayfTlUbGOe7h1t31V7RRymYZDZuDKoW3lOZVLlRroddNKQC3c1Hri+K5g3GO3t+6uIAu3VRwq27WYjIA6sWBSNYUiOj7mKH7IE+B5ZmJddWMRlU89JoXi3CSVkkFyBB1CyWBjpEMNdtDtR/ZrBXbRtq6ZRnua5lbXJtCkn401hFMo+cR1DB8Tkc0DNQbj/wr8WP+ioEv1QfAn/uFWtUCK1is8mMnylZD/wAY+Cj8yag9s87jf/QfZatNQeuCyTkP9Ag5sf2nP87D7Gufhx1f/G/61fFcj+oqdokeY/vBy1R7IdlkbGxmJW4l5SpGkPacb+Uz8K49H9muI91iAZylwbYf+A3IXN6gGvPgkdJ7uriXhmKvC49sqjeDubzMCwZUJAidn8xGgp7+y7AjD4s3Mivc7ptTJCgADw6+0xKLPQkRrWI4h2hxdh2ssQjWyUIyKCCCQeXrrWq7A4575ZVbK5Qq5UxCAqxMz4ZCkTyMbU3i6HdFtQ3rXy+l8+8s/aB2z/Ev3ZRVW0zhSHPj1yzlbQA5ZHrQi8RF5VeAukQDG3WDHT6VmHsSvsj12+XWm3YPirWcQLWchbh0GZ1XPykIdZAj5U/m06YPWq/5ir5MmrxjAz8A+wmc42IvXPWfmAaJwWFHcgFjLHNA5Db8q1HavsTdxGIa9buWyHiQxcEEKBuy6jQc6zl60bM2yQShKmNiV0MeWhofh/l5XYnniXzq+JFX+8QG5gt/Fpy+Ow23NVrYA31/ON/68xRTXAZJMRz+7evIV3DLmMgEKNvOPsBv606dPjJpRB+YQOZpe1XZIYawj2SYbQkkSZ1RtBCyozRJ0dNTNZ/CKfCDqZH3rf8ADSMZwxkmXthrf8yjvLXKNVUj0w4HOsZwbDZ2zAjKp9dY2+orIyoRk2+018WdV0zMzVxQ/f8A9jvAYfT501wyaRVeBWPnR1twDT6GhPF5ktribtPda3YDAaZ1UnpIYj/L9KydrFPbOZSyzqCPDv5iIr0Hj6p+BcspYtethQBJJVXY/IFf8VYXFIw1KqvqSfmRpWjgBZLjmnARQPecvdp74PjZmHLOc/1aT8jUrvElvBSUnf2SPkVb/VQTI5n2SD0A/Kgrbd0xB9k8/wA6TzYU3W4496qv4mnjyMBSn8xhaTDhlzhiswfCF+ZDef0ptwLgOHvG6rZiyOQIaAVgbDfedeY+NZa9iZjlT3gfFraMwyF4lwPZUhFmIALWzAMMp000ik2CI3HIlsivlTaDR9xNG3ZGwYBDtHW4xj60VxfGmzYuOoBKoQJ28Qy/SZ+FF4THd4WBXIwhgsk5rTCUuAmZB2Op1HnFBdohOFvAfwHz5imPQcZKjtPP1nx6hVymyCPn37RTwvtQLOFQd0GRwyO5GYqcpG0amDpryoTAX8NevrlLlzoq5YUkajN8J+fwrM4G6+tsTDbr1I2Ov3pgmGbC4q0zqIYhgoObQmCNBqfTyrH2gcT1zszC6+scdoL4W2dANAABy1IgfCaB7HD98pg8yTyIysBp6zQ3Hb+dLQnWSDpA0O+unM+lM+EYgDE2UWQB4TtDLkLA6fP40zjYbhMh8bJhYEdbv+JsDUWq2Kia1TPMiVGq2q0moEVEsZGox61OpZamcDC+H9jL19M6FfQz002B1ND8X7HPYRmuXLawsx4yYjyWgLVgqsSY6Zmj5ZqAxHEVDwyd/cRh3VoSqLAHiuHdhPJSB4da8ujbjxPo+XTNjHMWcUwrY7GXrjMLQNvvZfw7KoAg66kfn61/s5xps8Qt9IbMNwQg7z/spzh+Gkl3uQ9y6czkqpE9FnYDanHZnsL3F8Y2+2RVOazaGjMSvtP/AArrtu3kN2BnVRftAto3FfOIe0nCVwmLuWnnItwwQd0OqkH+6R9dqyiWrpfMgJIMggbFdR6RXpXGMWmKYjJK6yTseUCPiZ9KAvYFVteERBAHWI+tGyeKNkxi1o/WWx+FBG/VxGn/AKltGM9xUcgEqTqDG2nnNea8QuksT8fnrW6wlkZQf63rGcYwyrcKgk8jpEMNCPPbejeFkU4HU1+YLxHFt2G/f8QHDWTcOp8I+Aqd3GBmyzCDYQdR10o/B8IuXlASFtzBdpg9YgEkecamp43si9sl1Ie2rbhgpA5TngDpTTapEIxg89z+ImNLkZfMK8dv9zafs/b/ANrePIYiwM0AD94t2yPrcHKs32YtHK8KYznkdPLatFwi+uEw7JbbOt1rVyWgwbTB1IgaaxPUUDwW2cOCFggmdZrPy61Gcsn3jR8LyOgVvtD7UDSdatU60UnG59q2T9fuK6mJstvbj+WP8tWXW+4iOTwZ+x+0G4tLYaJ/+N8/wcBCfgRb+Z6Vl7vma3uGtYdmAJhWlT422YFSYY8pn4VgL/hYqdCpg+RGh+E16PwvVLlxso7fmZmp0j4CN0GxFsRsPkKW37Y55QKe8V4TdshDcQqLiB0O4KnUGRtprBg6jrSDG21Grb8utG1DKV3CpfCCDRi9lTWJ8quwGL7q4txSMymYIkHyI5g7UI7Sa4K8/uF1U1AJ6VYx9lrFu6neJbDEK5UH8Lcbe2YP7zDtIlYBWRG4AOxUtacZZaNVB0g81b3lIkg8/IyBheznaa9hSwUq1q4Mt22yqyuvPwtpMTrW2vAYYW7qsbmCuDQ5QDZLbEc+7J0KycpEchPL6fSehi+ow+YA6/qXkRLwnDXLHfk2s/fCGJCsyic3hbUgkxPWKjx3D/iFE2riOnskCf6G1bNUHl/551w2h0q3wOMndZmd/wAxnUFSo+cw9y1buFXv2ma57xAZQ2urZZiYnQQJ1601wl3Cju1to6vnGWVEbQZMkjQf1NP3siqL9kQP7y/5hUfBKGDWeJb/AJd2RsZQciv5/aWVx67NQcU8ZiASuKiRUwKjcqLkkcSIrsHpXVWp5a6RUIbBeQ9Dt8Y1ik2C4W1rPKWwWct4CSNdY1EgDYamtf8AhB0+/wCldTh4YgKJJMAaSSa8gLAqfXiVLBz1EV9n8GHuZnUZLYzNPM+6vxP0BqnjnE3vuyhiAZkjl5DzrYYnAJYslQoZ5ysDmALE+RgxtOmxpAvD1Gyj4Zj95ripvmBTIuQkxRZwsADoOlV43DHu25Rr8v6NPxhf7P8AXyqWHsDOM0Ko1J20AmPjtUk3xLGgLiDhuEm2kSSzFYg6ajWemp+VJO1fC7DX4trGsaE68pI6mtYuNVSbcMwEsrjRZUHeBB/8+U5XDIbl6ehn+vjVldkalNQaquQesX9YXZtgAKqgACB6UDxByyXrTBxmUKuW0coMhpLzr7MACN9TpTlrZHOqTb6mrA0bh8mPzF2XQnOG8PIw1uQAcsQJ0IJHPWuoDvpRtq5NuByn66/nQ9lRGu8n70shJyG5ZRtAAkkHWrlqsKKkq00JzGWZAaSdrMJkxAuwCl0C6ATlE7XB/jD7ciKdg1be4X+MW3ZL5DbLsGiSVYJ4QJGxUmZ57VoeH6pdNkJc+kjmZXiWmbPiGwcgwHH9u7F9P3+FLtrAVslpJ0HdqwOSFC+Iakz5VhuK3UuO7qotqxLBBrlJ90HpMxI2ivQP/QNlfad2P8o/L86XYnsth1I8LHUbsdflTR8U0inam78f5mYvh2ob9Vf39piLnCO9XPYUyAM9vcqY9peqkz5jbzqi3wK/IBtss7FgQPtvXpmFwSWwQihQddBufPrRCpSLajk7ZqL4eKG4/Wp5unAH94r8jWo4QptWGsZ81t5LKQI1iR6aA04xnClfUaN15H1pBetlSQdCNKWy6jKwomGGkxLyBNX2ds22/dkspA8GUwIHuwQR5jTrTm5wIcrjfFVP+ULXnFjiTI4IJEayN5G1bscVvAeIfNY+0VfFqciiiTEM/hmLIxYKJK7wZ+TIfUMv2LULf4PdjRVOoOj9GB94DoaJHHjzUfA/rVq8dTmGHwn7U0NY/vEG8Gxg3s/gxY+DuDe2/wAIb/KTVFwEbqw9VYfcCn68Vtn3h8ZH3q63iQdmB9CPyog1z96ij+D4/ciZUXRtI+YrsVqbqA+0AfUA/eqG4ZaO9tPgMv8AlirjW+4i7eEf9W+0zwqWby+1Om4LaPJh6M3/AHE1z/gtv+J/mv8Apq/xqexgT4Rm7Eff/UNRh0+honCYo22zLvtsOfxqjIP6Jqa2VP8ARrDnuzyKMk3FXNzLcP7tjoSRoeepMJGp13g6gwG5iggMJct3P7riR6gbUPe4EhMmT5NqPkagbTJoqqB5KF+1cW94NcVH0mSa4eg+poPFT6egj71HEY19REUvvMx3j5zUcRhcbQzgBlrodO9BSImMoJ1Om3KlF/BqjsFAXXbMxPlOtbGzh7eAwpe8C129AyACQJgT8yTO+w13y126CSZbXyqSJTG2/ISvSChP6g/nXRa9fkKmzjoxqsv0Wq3HKuPuyeGR7jK9vOYDDWBoYMgctRQnaRUW5CBF5Qsz1k8uu360d2KUi693lbTafaLkADyGh+lW9vMAwa2+UqjA7jZiRInpzHx60RQKuIMxGfaDMv8AiKkt6qhY9KmLPnV7EL6pctymPAATiEHr8srVXwfgrX2hdFX2nOy/qfL7Vq8Pas4dYtiW2Ltqx/QeQpfK4WcW7d4HxGzJOsVlOJMFKLzLD6f+KN4v2ii40RAE60hwl57z968Rsv5mOnKlsaFmvtCAGoeL1TS8aqFW20rQ4liWhuDUk68tflSDjl1Z0+J9ae5wiMecR9RWP4niJagsbaoOu5h3ZHhYxGMQNqi+NhyIWIHxYqPSa9XfhynlWF/ZxhIW7dPvEIvLRdT9SvyrdK3pTCAVzEc7HdwYBiOAqelKcTwGNvoa0zYmB0+FL8RjAdzUsqiRjyPMnfw5FUG3TTGkE0AwodR9eesgt5hsxHoSKuTidwe9PqAfymqT6VxhUcyTjQ9RDV42/MKfmP1qz/jp/hH+I/6aWxUcgqPVKfDYz2m0C+YqaL51JVHSphK6Cn3xNVXLQ6Gr6iRVTJEUYrDT7tUYJ2tXVcIpKmQG9kkbTHnTp1FCXYoZNRlTYoxd2k4hisVBudwoU+HIrFhpqAzGQD0jpSBCw0Zta1boCNppTisH0Wo8w3zCYsKqKAqLcp/iqJHmTVrIRuKifSpuMjHIqrDW2zKwgj1BketDtxnGuSl64Xtk6gnpsYj7Uww5iuYkA1wcwb6dWayJTb9BV1q0WYKokkwB5mq1ApzwO1Ga7Hs6L/eP6D/NUlqErkXaLjO/iVs2xbU+FenvNzY+tZri/aDKp1qvi+P3JNK8JgS57y4NPdX8zQFXebMAuODYXCNcOe5sdh19fKm6tXzLUSp60yKhgtS5fWrE9aEyVbatVaQYViYFp+en5isZfSWhRqTAHUkwPvXoFvCzh7hKyDAHUxJMemk1kGweS+DqVADr1k7DToZPwqAvNxRso5E9B4Rw3uLS2pHgEGObbk/Ek0wy+dL+HWMttRMwBJ8+fwmjQQOdFEXPMrv3RFLbjijcQ4oC6POhs0PjQQK/Qjijrq0I61IaMBZSRUTXTUC1WuWAnZrmYf0KjNczedRLVN6KmDUFqwVWI1OiuNUq+y1BkiDsRVNy50E0Wwqh6GYZYG98/wANAYm6/KBTO41A3viaERG0r2iXEI53oVgacXbPkftQtzCE8qm44pEFstU31q0YUiuG0a4GcakLFoswUakkADzJgfWK2nGeD9zhwlrxsurKPaMgEuBux6gbCOlMezHZsYW2L11ZvNqBv3axsP7R5nlt1lB2pxLi+Ftl87BQEBIlo08MxInemfL9PqmDn1XmZNqHgfeYmxb7y4Wf2VOg5Fv9qZTUr7NJ7ycw0MkzI0O9Vi5QunSaeMUoufGuZK4b1dW8KmE4nRaozAYdDcQOSFLDMfKdaFRqtU1IMG4sR7x3iVqQo0RRCAbAcv1nnJpGbiMyAmTPM8pnXnPQVG7YVtwfmRSC/wAIZLiySzFpQhTcYsNf3VhBBYfxuSKYU7jMTLiOITeW3PWrD5mgOE4a66ZWlHXQIzZrhAA1dgIz6GQNBI6Gpmwdpmq1JXJYuEXMvWhLl4Cp/hwN6ixAqCsKuSDXLvlQlxtaMvXBS+89QFjCvK2qqa+NRNTDBp9mr7Oa5NfZxUXCCegLVi1QDVi1S4nUuDV8XFQVa7pXXIqfFqrPpUiwqJeqmXErYUPdFEM1U3EqhhlMCeqbrii7iih7lwUOMqYC81UymiXvUO9ypENPR+H8Y72yLnIjxA7A7Gsn2lULeLQSS0gkaAKBBMCSCwUSTsG2pJYFpgRe/DQNjiXulJM6JatkC4xjnyArRYzDnF2i3gJICqRmtW9tBB8RM+IgzpEU+ptbnl8qDFmK9plMU4LsZJBY6mSSCec6k1QTUsRbKMVaAymDrz8qoZ6WnoARXEkzVEXKiWr4+lWnXLBcqxbx61UhPSrlqRxKMLlqYirWxgiNfhIPzoVrgG9CX8QTtoKtvUQJ07v0jOxx69a0VwyjYONviKNtcUa742yhjvk9n60iwnCS++1P8PgQogCrBr6CLNp1xnrzIvcnnVJE0Y2HFQYAV0ihAXQ0PcWjr1wRpS+9crhLiDs9QNypPVZIqeIVbnC1R16/QV0mvs4qLhNs9DBqYNVk1IUCBkwK6ErorvOpqVucy1wrX1fNUSwkGqp6nNVtVDCrBri0PctUU1UtQzGFMCbDVTcw9G1S9QDDAynh3Evw93OF5EHkYPNTyPnW14TxiziRPeZiJAzEZgOamdY9KwHERpWR4wcuo0PlpTeI9pm63ThvX3noPbe9ba+uQqWy+PJECNpjSfarPZaR9mzueZ3p4ah+GhtLj/8AmLlixXDeWqLh1qvnVY50hRxA8qrfEGqufzqNyplQZ17hr7DKS1VVfhagC5dmIHEd2cVA0qz8UaBFWptRxM5lEJN4muM/WorU35VBlQINdSaGuLRo3oe7XSwEX3NKrY0S/Ohn511y1VISK+znrUXqE10tc//Z"/>
          <p:cNvSpPr>
            <a:spLocks noChangeAspect="1" noChangeArrowheads="1"/>
          </p:cNvSpPr>
          <p:nvPr/>
        </p:nvSpPr>
        <p:spPr bwMode="auto">
          <a:xfrm>
            <a:off x="1524002" y="-922338"/>
            <a:ext cx="2371725" cy="192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  <p:grpSp>
        <p:nvGrpSpPr>
          <p:cNvPr id="19470" name="Group 14"/>
          <p:cNvGrpSpPr>
            <a:grpSpLocks/>
          </p:cNvGrpSpPr>
          <p:nvPr/>
        </p:nvGrpSpPr>
        <p:grpSpPr bwMode="auto">
          <a:xfrm>
            <a:off x="2451013" y="1108427"/>
            <a:ext cx="776289" cy="4343400"/>
            <a:chOff x="4791" y="1200"/>
            <a:chExt cx="489" cy="2736"/>
          </a:xfrm>
        </p:grpSpPr>
        <p:sp>
          <p:nvSpPr>
            <p:cNvPr id="19475" name="AutoShape 15"/>
            <p:cNvSpPr>
              <a:spLocks noChangeArrowheads="1"/>
            </p:cNvSpPr>
            <p:nvPr/>
          </p:nvSpPr>
          <p:spPr bwMode="auto">
            <a:xfrm>
              <a:off x="5088" y="1200"/>
              <a:ext cx="192" cy="2736"/>
            </a:xfrm>
            <a:prstGeom prst="upArrow">
              <a:avLst>
                <a:gd name="adj1" fmla="val 50000"/>
                <a:gd name="adj2" fmla="val 20002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476" name="Text Box 16"/>
            <p:cNvSpPr txBox="1">
              <a:spLocks noChangeArrowheads="1"/>
            </p:cNvSpPr>
            <p:nvPr/>
          </p:nvSpPr>
          <p:spPr bwMode="auto">
            <a:xfrm rot="16200000">
              <a:off x="4084" y="2453"/>
              <a:ext cx="166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 b="1" dirty="0">
                  <a:latin typeface="Book Antiqua" pitchFamily="18" charset="0"/>
                </a:rPr>
                <a:t>PLAYER PATHWAY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08" y="4635626"/>
            <a:ext cx="1361399" cy="70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05DBD2-AA0D-4CE2-8BED-1F5FB773C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908" y="3596922"/>
            <a:ext cx="1260351" cy="658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D0CD9F-F981-4B90-B897-FAD1DD565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958" y="2570049"/>
            <a:ext cx="1075296" cy="604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BDF792-F595-4F93-832F-1601544F7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953" y="1725067"/>
            <a:ext cx="717869" cy="47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A10B-91C2-4542-9EEF-1BC423E72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Or…..using sport’s power for wider societal good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9D711D-8A59-8546-855B-12E9DE029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842171"/>
            <a:ext cx="2798762" cy="217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372C6-5BC4-0546-BDFA-6D1582CC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874" y="1847155"/>
            <a:ext cx="3250070" cy="2166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BB51C5-5706-456A-AF96-ACC76CE2E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00" y="4221089"/>
            <a:ext cx="3491880" cy="19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80516"/>
      </p:ext>
    </p:extLst>
  </p:cSld>
  <p:clrMapOvr>
    <a:masterClrMapping/>
  </p:clrMapOvr>
  <p:transition spd="med" advTm="10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sz="3600" dirty="0">
                <a:solidFill>
                  <a:srgbClr val="008788"/>
                </a:solidFill>
                <a:latin typeface="Arial" charset="0"/>
                <a:cs typeface="Arial" charset="0"/>
              </a:rPr>
              <a:t>At the heart of this type of work: Providing opportunities for </a:t>
            </a:r>
            <a:r>
              <a:rPr lang="en-GB" sz="3600" u="sng" dirty="0">
                <a:solidFill>
                  <a:srgbClr val="008788"/>
                </a:solidFill>
                <a:latin typeface="Arial" charset="0"/>
                <a:cs typeface="Arial" charset="0"/>
              </a:rPr>
              <a:t>all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17" y="3789040"/>
            <a:ext cx="3372966" cy="224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57E22-3A67-445C-B886-FB9B23F45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1349250"/>
            <a:ext cx="3373068" cy="2249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6E0B1E-AF93-436C-BB0D-0DBE7F3D1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7" y="1349250"/>
            <a:ext cx="2989779" cy="22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4272538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750403" y="332656"/>
            <a:ext cx="8928794" cy="1143000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008788"/>
                </a:solidFill>
                <a:latin typeface="Arial" charset="0"/>
                <a:cs typeface="Arial" charset="0"/>
              </a:rPr>
              <a:t>Development of opportunities for: </a:t>
            </a:r>
            <a:br>
              <a:rPr lang="en-GB" sz="3600" dirty="0">
                <a:solidFill>
                  <a:srgbClr val="008788"/>
                </a:solidFill>
                <a:latin typeface="Arial" charset="0"/>
                <a:cs typeface="Arial" charset="0"/>
              </a:rPr>
            </a:br>
            <a:r>
              <a:rPr lang="en-GB" sz="3600" dirty="0">
                <a:solidFill>
                  <a:srgbClr val="008788"/>
                </a:solidFill>
                <a:latin typeface="Arial" charset="0"/>
                <a:cs typeface="Arial" charset="0"/>
              </a:rPr>
              <a:t>People, Facilities, </a:t>
            </a:r>
            <a:r>
              <a:rPr lang="en-GB" sz="3600" dirty="0">
                <a:latin typeface="Arial" charset="0"/>
                <a:cs typeface="Arial" charset="0"/>
              </a:rPr>
              <a:t>O</a:t>
            </a:r>
            <a:r>
              <a:rPr lang="en-GB" sz="3600" dirty="0">
                <a:solidFill>
                  <a:srgbClr val="008788"/>
                </a:solidFill>
                <a:latin typeface="Arial" charset="0"/>
                <a:cs typeface="Arial" charset="0"/>
              </a:rPr>
              <a:t>rganisations…….</a:t>
            </a:r>
          </a:p>
        </p:txBody>
      </p:sp>
      <p:pic>
        <p:nvPicPr>
          <p:cNvPr id="3075" name="Picture 3" descr="C:\Users\pbrown\AppData\Local\Microsoft\Windows\Temporary Internet Files\Content.Outlook\326DKJXO\Devon-FA-Logo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320937"/>
            <a:ext cx="1387758" cy="150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628801"/>
            <a:ext cx="2392780" cy="134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252742"/>
            <a:ext cx="2824828" cy="159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21" y="4252742"/>
            <a:ext cx="1212924" cy="172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B8736-CA9C-4808-92DC-6AEDCF2C1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7943" y="1589836"/>
            <a:ext cx="2749708" cy="1832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9AB48-71BF-46C9-9C16-294522D824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7283" y="2302252"/>
            <a:ext cx="2749708" cy="183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25987-EF02-AF4D-B3E8-C468B1D4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coaching is central to this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496FD7-F218-4A46-B77E-5936812083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3512" y="1412777"/>
            <a:ext cx="4427984" cy="227492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EAD50-9814-094F-ACCF-D95C71F3D7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Engage and connect with participants</a:t>
            </a:r>
          </a:p>
          <a:p>
            <a:r>
              <a:rPr lang="en-US" dirty="0"/>
              <a:t>Powerful role model and advocate for sport/activity</a:t>
            </a:r>
          </a:p>
          <a:p>
            <a:r>
              <a:rPr lang="en-US" dirty="0"/>
              <a:t>Can aid in driving participation</a:t>
            </a:r>
          </a:p>
          <a:p>
            <a:r>
              <a:rPr lang="en-US" dirty="0"/>
              <a:t>Develop talent</a:t>
            </a:r>
          </a:p>
          <a:p>
            <a:r>
              <a:rPr lang="en-US" dirty="0"/>
              <a:t>Broker for connections between a range of stakeholders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C53B65-3FD5-904B-BDD2-AB4D782E4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12" y="3693631"/>
            <a:ext cx="4427984" cy="207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43028"/>
      </p:ext>
    </p:extLst>
  </p:cSld>
  <p:clrMapOvr>
    <a:masterClrMapping/>
  </p:clrMapOvr>
  <p:transition spd="med" advTm="10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1533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008788"/>
                </a:solidFill>
              </a:rPr>
              <a:t>Employer Partnerships</a:t>
            </a:r>
          </a:p>
        </p:txBody>
      </p:sp>
      <p:pic>
        <p:nvPicPr>
          <p:cNvPr id="4102" name="Picture 6" descr="http://activedevon.org/image-cache/image-2190-159-auto-both-both-85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23" y="3342014"/>
            <a:ext cx="1323558" cy="212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N:\My Work\FRAMEWORK Sports Development Programme file\Marketing\Football Marketing material\football logos\BA Football  partnership 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1"/>
          <a:stretch/>
        </p:blipFill>
        <p:spPr bwMode="auto">
          <a:xfrm>
            <a:off x="5915800" y="1298472"/>
            <a:ext cx="4295001" cy="150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:\My Work\FRAMEWORK Sports Development Programme file\Marketing\Football Marketing material\football logos\New FLT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203389"/>
            <a:ext cx="2302044" cy="10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N:\My Work\FRAMEWORK Sports Development Programme file\Marketing\Football Marketing material\football logos\PL_4Sport 20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5885462"/>
            <a:ext cx="3327130" cy="8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http://tse1.mm.bing.net/th?&amp;id=OIP.Ma095433ee9ff173fabe5ea887dbcd0d0o0&amp;w=300&amp;h=300&amp;c=0&amp;pid=1.9&amp;rs=0&amp;p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799" y="1209266"/>
            <a:ext cx="126609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http://tse1.mm.bing.net/th?&amp;id=OIP.M0046331b95b40c64c873143544ade304H0&amp;w=300&amp;h=300&amp;c=0&amp;pid=1.9&amp;rs=0&amp;p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799" y="3069929"/>
            <a:ext cx="1157484" cy="94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50" y="4425595"/>
            <a:ext cx="1143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6" descr="Image result for FA"/>
          <p:cNvSpPr>
            <a:spLocks noChangeAspect="1" noChangeArrowheads="1"/>
          </p:cNvSpPr>
          <p:nvPr/>
        </p:nvSpPr>
        <p:spPr bwMode="auto">
          <a:xfrm>
            <a:off x="1524000" y="-144463"/>
            <a:ext cx="28135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745" y="2511714"/>
            <a:ext cx="919721" cy="92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9" descr="Image result for plymouth sports academy"/>
          <p:cNvSpPr>
            <a:spLocks noChangeAspect="1" noChangeArrowheads="1"/>
          </p:cNvSpPr>
          <p:nvPr/>
        </p:nvSpPr>
        <p:spPr bwMode="auto">
          <a:xfrm>
            <a:off x="1664677" y="7939"/>
            <a:ext cx="28135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04" y="3641162"/>
            <a:ext cx="2391508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tse1.mm.bing.net/th?&amp;id=OIP.Mc94e75370be6929f3aeedcb27b1fc930o0&amp;w=198&amp;h=198&amp;c=0&amp;pid=1.9&amp;rs=0&amp;p=0&amp;r=0">
            <a:hlinkClick r:id="rId11" tooltip="View image details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710" y="3628272"/>
            <a:ext cx="1238269" cy="123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afeguarding and Protecting Children - Active Devon">
            <a:extLst>
              <a:ext uri="{FF2B5EF4-FFF2-40B4-BE49-F238E27FC236}">
                <a16:creationId xmlns:a16="http://schemas.microsoft.com/office/drawing/2014/main" id="{F2EFEAFD-34BE-4902-9972-34D1DAD7F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4" y="4889026"/>
            <a:ext cx="36766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203580"/>
      </p:ext>
    </p:extLst>
  </p:cSld>
  <p:clrMapOvr>
    <a:masterClrMapping/>
  </p:clrMapOvr>
  <p:transition spd="med" advTm="10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Degree Accreditation:</a:t>
            </a:r>
            <a:br>
              <a:rPr lang="en-GB" dirty="0"/>
            </a:br>
            <a:r>
              <a:rPr lang="en-GB" dirty="0"/>
              <a:t>Extra Qualifications / Awards: SPD</a:t>
            </a:r>
          </a:p>
        </p:txBody>
      </p:sp>
      <p:pic>
        <p:nvPicPr>
          <p:cNvPr id="5" name="Picture 11" descr="https://pbs.twimg.com/profile_images/461120514577022976/WLpR4nXI_400x4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523390"/>
            <a:ext cx="1816722" cy="196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streetgames.org/bookings/wp-content/uploads/2012/02/StreetGames-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891" y="1484036"/>
            <a:ext cx="2384537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D800A4-645B-48FD-AD62-AF1CC6E6E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6" y="5194776"/>
            <a:ext cx="4572000" cy="1486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0A939B-938C-4D6E-9B13-7DD4DE52A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200" y="2402405"/>
            <a:ext cx="1657350" cy="2762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8B3C23-1472-459E-94AD-1863E610EA37}"/>
              </a:ext>
            </a:extLst>
          </p:cNvPr>
          <p:cNvSpPr txBox="1"/>
          <p:nvPr/>
        </p:nvSpPr>
        <p:spPr>
          <a:xfrm>
            <a:off x="1127448" y="3662237"/>
            <a:ext cx="60977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/>
            <a:r>
              <a:rPr lang="en-GB" sz="1800" dirty="0">
                <a:solidFill>
                  <a:prstClr val="black"/>
                </a:solidFill>
              </a:rPr>
              <a:t>Professional Occupational Standards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</a:rPr>
              <a:t>Assistant Coach mapped to Years 1 &amp; 2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prstClr val="black"/>
                </a:solidFill>
              </a:rPr>
              <a:t>Coach mapped to Year 3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Working with Schools (extra curriculum)</a:t>
            </a:r>
            <a:endParaRPr lang="en-GB" sz="1800" dirty="0">
              <a:solidFill>
                <a:prstClr val="black"/>
              </a:solidFill>
            </a:endParaRPr>
          </a:p>
          <a:p>
            <a:pPr defTabSz="514350"/>
            <a:endParaRPr lang="en-GB" sz="1800" dirty="0">
              <a:solidFill>
                <a:prstClr val="black"/>
              </a:solidFill>
            </a:endParaRPr>
          </a:p>
          <a:p>
            <a:pPr defTabSz="514350"/>
            <a:endParaRPr lang="en-GB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87676"/>
      </p:ext>
    </p:extLst>
  </p:cSld>
  <p:clrMapOvr>
    <a:masterClrMapping/>
  </p:clrMapOvr>
  <p:transition spd="med" advTm="10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My Work\FRAMEWORK Sports Development Programme file\Marketing\Football Marketing material\pictures\coach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95"/>
            <a:ext cx="12192000" cy="683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07809072"/>
              </p:ext>
            </p:extLst>
          </p:nvPr>
        </p:nvGraphicFramePr>
        <p:xfrm>
          <a:off x="2279576" y="548680"/>
          <a:ext cx="820891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03512" y="318478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Career routes</a:t>
            </a:r>
          </a:p>
        </p:txBody>
      </p:sp>
    </p:spTree>
    <p:extLst>
      <p:ext uri="{BB962C8B-B14F-4D97-AF65-F5344CB8AC3E}">
        <p14:creationId xmlns:p14="http://schemas.microsoft.com/office/powerpoint/2010/main" val="3936171407"/>
      </p:ext>
    </p:extLst>
  </p:cSld>
  <p:clrMapOvr>
    <a:masterClrMapping/>
  </p:clrMapOvr>
  <p:transition spd="med" advTm="1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BA63-D044-4703-866A-7A6FD2A4B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554" y="5421033"/>
            <a:ext cx="8354891" cy="697835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pPr algn="ctr"/>
            <a:r>
              <a:rPr lang="en-US" sz="4400" dirty="0">
                <a:ln w="18415" cmpd="sng">
                  <a:prstDash val="solid"/>
                </a:ln>
              </a:rPr>
              <a:t>Recent success stories… </a:t>
            </a:r>
            <a:br>
              <a:rPr lang="en-US" sz="4400" dirty="0">
                <a:ln w="18415" cmpd="sng">
                  <a:prstDash val="solid"/>
                </a:ln>
              </a:rPr>
            </a:br>
            <a:r>
              <a:rPr lang="en-US" sz="4400" dirty="0">
                <a:ln w="18415" cmpd="sng">
                  <a:prstDash val="solid"/>
                </a:ln>
              </a:rPr>
              <a:t>see </a:t>
            </a:r>
            <a:r>
              <a:rPr lang="en-GB" sz="4400" dirty="0">
                <a:ln w="18415" cmpd="sng">
                  <a:prstDash val="solid"/>
                </a:ln>
              </a:rPr>
              <a:t>@</a:t>
            </a:r>
            <a:r>
              <a:rPr lang="en-GB" sz="4400" dirty="0">
                <a:ln w="18415" cmpd="sng">
                  <a:prstDash val="solid"/>
                </a:ln>
                <a:hlinkClick r:id="rId2"/>
              </a:rPr>
              <a:t>MarjonSPDEV </a:t>
            </a:r>
            <a:br>
              <a:rPr lang="en-GB" sz="4400" dirty="0"/>
            </a:br>
            <a:endParaRPr lang="en-US" sz="4050" dirty="0">
              <a:solidFill>
                <a:srgbClr val="002060"/>
              </a:solidFill>
            </a:endParaRPr>
          </a:p>
        </p:txBody>
      </p:sp>
      <p:pic>
        <p:nvPicPr>
          <p:cNvPr id="6" name="Picture 2" descr="Image may contain: 2 people, including Alice Young, people smiling, hat and outdoor">
            <a:extLst>
              <a:ext uri="{FF2B5EF4-FFF2-40B4-BE49-F238E27FC236}">
                <a16:creationId xmlns:a16="http://schemas.microsoft.com/office/drawing/2014/main" id="{37CAF008-1879-4389-B04B-001352D62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0885" y="1088049"/>
            <a:ext cx="2998228" cy="299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9E013B-5CD0-4314-9043-8DB9CBF6B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887" y="2196195"/>
            <a:ext cx="1700759" cy="1889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541" y="1272712"/>
            <a:ext cx="22860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7033"/>
      </p:ext>
    </p:extLst>
  </p:cSld>
  <p:clrMapOvr>
    <a:masterClrMapping/>
  </p:clrMapOvr>
  <p:transition spd="med" advTm="10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BA63-D044-4703-866A-7A6FD2A4B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90" y="260648"/>
            <a:ext cx="8400991" cy="1217484"/>
          </a:xfrm>
        </p:spPr>
        <p:txBody>
          <a:bodyPr anchor="b">
            <a:normAutofit/>
          </a:bodyPr>
          <a:lstStyle/>
          <a:p>
            <a:r>
              <a:rPr lang="en-GB" sz="4400" dirty="0">
                <a:latin typeface="Arial" charset="0"/>
                <a:cs typeface="Arial" charset="0"/>
              </a:rPr>
              <a:t>Why come to </a:t>
            </a:r>
            <a:r>
              <a:rPr lang="en-GB" sz="4400" dirty="0" err="1">
                <a:latin typeface="Arial" charset="0"/>
                <a:cs typeface="Arial" charset="0"/>
              </a:rPr>
              <a:t>Marjon</a:t>
            </a:r>
            <a:r>
              <a:rPr lang="en-GB" sz="4400" dirty="0">
                <a:latin typeface="Arial" charset="0"/>
                <a:cs typeface="Arial" charset="0"/>
              </a:rPr>
              <a:t>?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3CE37-8096-47D1-8E0C-92AB35793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1844825"/>
            <a:ext cx="8640960" cy="4392488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1800" dirty="0">
                <a:latin typeface="Arial" charset="0"/>
                <a:cs typeface="Arial" charset="0"/>
              </a:rPr>
              <a:t>Good reputation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1800" dirty="0">
                <a:latin typeface="Arial" charset="0"/>
                <a:cs typeface="Arial" charset="0"/>
              </a:rPr>
              <a:t>Good access to city, sea and moor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1800" dirty="0">
                <a:latin typeface="Arial" charset="0"/>
                <a:cs typeface="Arial" charset="0"/>
              </a:rPr>
              <a:t>Friendly caring staff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1800" dirty="0">
                <a:latin typeface="Arial" charset="0"/>
                <a:cs typeface="Arial" charset="0"/>
              </a:rPr>
              <a:t>Small single campus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1800" dirty="0">
                <a:latin typeface="Arial" charset="0"/>
                <a:cs typeface="Arial" charset="0"/>
              </a:rPr>
              <a:t>Many sporting opportunities including our new state of the art sports facilities</a:t>
            </a:r>
          </a:p>
          <a:p>
            <a:pPr>
              <a:spcBef>
                <a:spcPct val="50000"/>
              </a:spcBef>
              <a:defRPr/>
            </a:pPr>
            <a:r>
              <a:rPr lang="en-GB" sz="1800" b="1" u="sng" dirty="0">
                <a:latin typeface="Arial" charset="0"/>
              </a:rPr>
              <a:t>Supportive relationships</a:t>
            </a:r>
            <a:r>
              <a:rPr lang="en-GB" sz="1800" b="1" dirty="0"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GB" sz="1800" b="1" u="sng" dirty="0">
                <a:latin typeface="Arial" charset="0"/>
              </a:rPr>
              <a:t>Treated as an individual</a:t>
            </a:r>
          </a:p>
          <a:p>
            <a:pPr>
              <a:spcBef>
                <a:spcPct val="50000"/>
              </a:spcBef>
              <a:defRPr/>
            </a:pPr>
            <a:r>
              <a:rPr lang="en-GB" sz="1800" b="1" u="sng" dirty="0">
                <a:latin typeface="Arial" charset="0"/>
              </a:rPr>
              <a:t>Online and in person support</a:t>
            </a:r>
          </a:p>
          <a:p>
            <a:pPr>
              <a:spcBef>
                <a:spcPct val="50000"/>
              </a:spcBef>
              <a:defRPr/>
            </a:pPr>
            <a:r>
              <a:rPr lang="en-GB" sz="1800" b="1" u="sng" dirty="0">
                <a:latin typeface="Arial" charset="0"/>
              </a:rPr>
              <a:t>Great industry connections</a:t>
            </a:r>
            <a:endParaRPr lang="en-US" sz="1800" b="1" u="sng" dirty="0"/>
          </a:p>
        </p:txBody>
      </p:sp>
    </p:spTree>
    <p:extLst>
      <p:ext uri="{BB962C8B-B14F-4D97-AF65-F5344CB8AC3E}">
        <p14:creationId xmlns:p14="http://schemas.microsoft.com/office/powerpoint/2010/main" val="2356752447"/>
      </p:ext>
    </p:extLst>
  </p:cSld>
  <p:clrMapOvr>
    <a:masterClrMapping/>
  </p:clrMapOvr>
  <p:transition spd="med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elcome">
            <a:extLst>
              <a:ext uri="{FF2B5EF4-FFF2-40B4-BE49-F238E27FC236}">
                <a16:creationId xmlns:a16="http://schemas.microsoft.com/office/drawing/2014/main" id="{05578F8B-9186-46DC-9785-6310EC71F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Welcome.  We will be covering…</a:t>
            </a:r>
            <a:endParaRPr lang="en-GB" dirty="0"/>
          </a:p>
        </p:txBody>
      </p:sp>
      <p:sp>
        <p:nvSpPr>
          <p:cNvPr id="6" name="what we will cover">
            <a:extLst>
              <a:ext uri="{FF2B5EF4-FFF2-40B4-BE49-F238E27FC236}">
                <a16:creationId xmlns:a16="http://schemas.microsoft.com/office/drawing/2014/main" id="{5792F815-A41E-4ECE-A4AD-883FD43C4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b="1" dirty="0"/>
              <a:t>Is this course for you? </a:t>
            </a:r>
          </a:p>
          <a:p>
            <a:r>
              <a:rPr lang="en-GB" b="1" dirty="0"/>
              <a:t>Why study at Plymouth Marjon University? </a:t>
            </a:r>
          </a:p>
          <a:p>
            <a:r>
              <a:rPr lang="en-GB" b="1" dirty="0"/>
              <a:t>Our course offer/teaching/assessment style</a:t>
            </a:r>
          </a:p>
          <a:p>
            <a:r>
              <a:rPr lang="en-GB" b="1" dirty="0"/>
              <a:t>Accreditation/opportunities/outcomes</a:t>
            </a:r>
          </a:p>
          <a:p>
            <a:r>
              <a:rPr lang="en-GB" b="1" dirty="0"/>
              <a:t>How teaching has worked this year/might work next year</a:t>
            </a:r>
          </a:p>
          <a:p>
            <a:r>
              <a:rPr lang="en-GB" b="1" dirty="0"/>
              <a:t>What our students say about us</a:t>
            </a:r>
          </a:p>
          <a:p>
            <a:r>
              <a:rPr lang="en-GB" b="1" dirty="0"/>
              <a:t>Life as a student and any questions</a:t>
            </a:r>
          </a:p>
        </p:txBody>
      </p:sp>
    </p:spTree>
    <p:extLst>
      <p:ext uri="{BB962C8B-B14F-4D97-AF65-F5344CB8AC3E}">
        <p14:creationId xmlns:p14="http://schemas.microsoft.com/office/powerpoint/2010/main" val="2270623421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E4D49558-51C5-48C5-8A7A-28ECA2DB1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83" b="4361"/>
          <a:stretch/>
        </p:blipFill>
        <p:spPr>
          <a:xfrm>
            <a:off x="2585884" y="886821"/>
            <a:ext cx="6712978" cy="378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22540"/>
      </p:ext>
    </p:extLst>
  </p:cSld>
  <p:clrMapOvr>
    <a:masterClrMapping/>
  </p:clrMapOvr>
  <p:transition spd="med" advTm="10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eep in touch">
            <a:extLst>
              <a:ext uri="{FF2B5EF4-FFF2-40B4-BE49-F238E27FC236}">
                <a16:creationId xmlns:a16="http://schemas.microsoft.com/office/drawing/2014/main" id="{05578F8B-9186-46DC-9785-6310EC71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60648"/>
            <a:ext cx="11041227" cy="936104"/>
          </a:xfrm>
        </p:spPr>
        <p:txBody>
          <a:bodyPr/>
          <a:lstStyle/>
          <a:p>
            <a:r>
              <a:rPr lang="en-GB" dirty="0"/>
              <a:t>Keep in touch… </a:t>
            </a:r>
          </a:p>
        </p:txBody>
      </p:sp>
      <p:sp>
        <p:nvSpPr>
          <p:cNvPr id="6" name="Staff details">
            <a:extLst>
              <a:ext uri="{FF2B5EF4-FFF2-40B4-BE49-F238E27FC236}">
                <a16:creationId xmlns:a16="http://schemas.microsoft.com/office/drawing/2014/main" id="{5792F815-A41E-4ECE-A4AD-883FD43C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44760" y="1211976"/>
            <a:ext cx="9937104" cy="496855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n-GB" sz="5000" b="1" dirty="0"/>
              <a:t>Dr Phil Brown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en-GB" sz="3400" dirty="0">
                <a:solidFill>
                  <a:srgbClr val="008788"/>
                </a:solidFill>
              </a:rPr>
              <a:t>Lecturer and Programme Leader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en-GB" sz="3400" dirty="0" err="1"/>
              <a:t>FdA</a:t>
            </a:r>
            <a:r>
              <a:rPr lang="en-GB" sz="3400" dirty="0"/>
              <a:t>/BA Sport Development and Coaching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en-GB" sz="3400" dirty="0">
                <a:solidFill>
                  <a:srgbClr val="008788"/>
                </a:solidFill>
              </a:rPr>
              <a:t>Plymouth Marjon University </a:t>
            </a:r>
          </a:p>
          <a:p>
            <a:pPr marL="0" indent="0" algn="ctr">
              <a:lnSpc>
                <a:spcPct val="160000"/>
              </a:lnSpc>
              <a:spcAft>
                <a:spcPts val="2400"/>
              </a:spcAft>
              <a:buNone/>
            </a:pPr>
            <a:r>
              <a:rPr lang="en-GB" sz="4300" b="1" dirty="0"/>
              <a:t>pbrown@marjon.ac.uk</a:t>
            </a:r>
            <a:endParaRPr lang="en-GB" dirty="0">
              <a:solidFill>
                <a:srgbClr val="008788"/>
              </a:solidFill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en-GB" sz="3400" dirty="0">
                <a:solidFill>
                  <a:srgbClr val="008788"/>
                </a:solidFill>
              </a:rPr>
              <a:t>Happy to have an informal chat over the phone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A04CD-2FBF-4B03-AF81-5239D3ADF7E9}"/>
              </a:ext>
            </a:extLst>
          </p:cNvPr>
          <p:cNvSpPr txBox="1"/>
          <p:nvPr/>
        </p:nvSpPr>
        <p:spPr>
          <a:xfrm>
            <a:off x="7920203" y="1772816"/>
            <a:ext cx="38884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3912" indent="-303912">
              <a:spcAft>
                <a:spcPts val="1125"/>
              </a:spcAft>
            </a:pPr>
            <a:r>
              <a:rPr lang="en-GB" sz="3200" dirty="0">
                <a:solidFill>
                  <a:srgbClr val="FF0000"/>
                </a:solidFill>
              </a:rPr>
              <a:t>Ryan Thomas (Senior Lecturer)</a:t>
            </a:r>
            <a:br>
              <a:rPr lang="en-GB" sz="3200" dirty="0">
                <a:solidFill>
                  <a:srgbClr val="0099B5"/>
                </a:solidFill>
              </a:rPr>
            </a:br>
            <a:r>
              <a:rPr lang="en-GB" sz="3200" dirty="0"/>
              <a:t>Call: 01752 636700 (ext.5642)        </a:t>
            </a:r>
            <a:br>
              <a:rPr lang="en-GB" sz="3200" dirty="0"/>
            </a:br>
            <a:r>
              <a:rPr lang="en-GB" sz="3200" dirty="0"/>
              <a:t>Email: </a:t>
            </a:r>
            <a:r>
              <a:rPr lang="en-GB" sz="3200" dirty="0">
                <a:hlinkClick r:id="rId2"/>
              </a:rPr>
              <a:t>rthomas@marjon.ac.uk</a:t>
            </a:r>
            <a:endParaRPr lang="en-GB" sz="3200" dirty="0"/>
          </a:p>
        </p:txBody>
      </p:sp>
      <p:pic>
        <p:nvPicPr>
          <p:cNvPr id="8" name="Picture 6" descr="http://ts3.explicit.bing.net/th?id=H.5010853685627598&amp;pid=15.1">
            <a:hlinkClick r:id="rId3"/>
            <a:extLst>
              <a:ext uri="{FF2B5EF4-FFF2-40B4-BE49-F238E27FC236}">
                <a16:creationId xmlns:a16="http://schemas.microsoft.com/office/drawing/2014/main" id="{748B4D40-4EE9-4CB6-B37F-6DD579798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7984" y="148613"/>
            <a:ext cx="1472219" cy="1160173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9DF364-120C-41E0-8BBC-16249AAAB2E2}"/>
              </a:ext>
            </a:extLst>
          </p:cNvPr>
          <p:cNvSpPr/>
          <p:nvPr/>
        </p:nvSpPr>
        <p:spPr>
          <a:xfrm>
            <a:off x="8112224" y="566321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n w="18415" cmpd="sng">
                  <a:prstDash val="solid"/>
                </a:ln>
              </a:rPr>
              <a:t>@MarjonSPDEV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6476000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 hidden="1">
            <a:extLst>
              <a:ext uri="{FF2B5EF4-FFF2-40B4-BE49-F238E27FC236}">
                <a16:creationId xmlns:a16="http://schemas.microsoft.com/office/drawing/2014/main" id="{CCC0F6D4-2A1B-4FE6-984E-9FF8104C8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Marjon statistics slide 1</a:t>
            </a:r>
          </a:p>
        </p:txBody>
      </p:sp>
      <p:pic>
        <p:nvPicPr>
          <p:cNvPr id="6" name="Marjon statistics - student satisfaction" descr="1st in England for Student Satisfaction.&#10;&#10;Complete University Guide 2021, published 2020.">
            <a:extLst>
              <a:ext uri="{FF2B5EF4-FFF2-40B4-BE49-F238E27FC236}">
                <a16:creationId xmlns:a16="http://schemas.microsoft.com/office/drawing/2014/main" id="{BAD2BD8A-CA7E-014B-AA27-4602118D4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41" y="188640"/>
            <a:ext cx="6843013" cy="1866576"/>
          </a:xfrm>
          <a:prstGeom prst="rect">
            <a:avLst/>
          </a:prstGeom>
        </p:spPr>
      </p:pic>
      <p:pic>
        <p:nvPicPr>
          <p:cNvPr id="13" name="Marjon statistics - facilities" descr="6th in England for Facilities.&#10;&#10;Whatuni Student Choice Awards 2020.">
            <a:extLst>
              <a:ext uri="{FF2B5EF4-FFF2-40B4-BE49-F238E27FC236}">
                <a16:creationId xmlns:a16="http://schemas.microsoft.com/office/drawing/2014/main" id="{9D4D756B-42D2-DA40-9E81-D87359BE7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64" y="2138488"/>
            <a:ext cx="6843013" cy="1866576"/>
          </a:xfrm>
          <a:prstGeom prst="rect">
            <a:avLst/>
          </a:prstGeom>
        </p:spPr>
      </p:pic>
      <p:pic>
        <p:nvPicPr>
          <p:cNvPr id="19" name="Marjon statistics - satisfaction on 7 courses" descr="95%+ student satisfaction on 7 courses.&#10;&#10;National Student Survey 2020.">
            <a:extLst>
              <a:ext uri="{FF2B5EF4-FFF2-40B4-BE49-F238E27FC236}">
                <a16:creationId xmlns:a16="http://schemas.microsoft.com/office/drawing/2014/main" id="{3404729A-13F1-B44E-973B-47BC1DE69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41" y="4077072"/>
            <a:ext cx="6843013" cy="186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9041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34FE71C6-BF4B-43EA-A651-6C159B3B8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Marjon statistics slide 2</a:t>
            </a:r>
          </a:p>
        </p:txBody>
      </p:sp>
      <p:pic>
        <p:nvPicPr>
          <p:cNvPr id="10" name="Marjon statistics - course &amp; lecturers" descr="5th in England for Course &amp; Lectures.&#10;&#10;Whatuni Student Choice Awards 2020.">
            <a:extLst>
              <a:ext uri="{FF2B5EF4-FFF2-40B4-BE49-F238E27FC236}">
                <a16:creationId xmlns:a16="http://schemas.microsoft.com/office/drawing/2014/main" id="{2DA6A9F3-B749-9740-85CD-CDB433A59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39" y="188640"/>
            <a:ext cx="6843014" cy="1866576"/>
          </a:xfrm>
          <a:prstGeom prst="rect">
            <a:avLst/>
          </a:prstGeom>
        </p:spPr>
      </p:pic>
      <p:pic>
        <p:nvPicPr>
          <p:cNvPr id="16" name="Marjon statistics - student voice" descr="Top 5 in UK for Student Voice.&#10;&#10;National Student Survey 2020.">
            <a:extLst>
              <a:ext uri="{FF2B5EF4-FFF2-40B4-BE49-F238E27FC236}">
                <a16:creationId xmlns:a16="http://schemas.microsoft.com/office/drawing/2014/main" id="{1E2595A0-52A0-924D-8E3C-6D43BBD7BB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39" y="2132856"/>
            <a:ext cx="6843014" cy="1866576"/>
          </a:xfrm>
          <a:prstGeom prst="rect">
            <a:avLst/>
          </a:prstGeom>
        </p:spPr>
      </p:pic>
      <p:pic>
        <p:nvPicPr>
          <p:cNvPr id="22" name="Marjon statistics - staff" descr="94% of staff say Marjon is a good place to work.&#10;&#10;Internal staff survey 2018.">
            <a:extLst>
              <a:ext uri="{FF2B5EF4-FFF2-40B4-BE49-F238E27FC236}">
                <a16:creationId xmlns:a16="http://schemas.microsoft.com/office/drawing/2014/main" id="{85AF5785-F0FB-1A40-BA2A-183ABEBEEB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15" y="4077072"/>
            <a:ext cx="6863661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8470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tional Student survey">
            <a:extLst>
              <a:ext uri="{FF2B5EF4-FFF2-40B4-BE49-F238E27FC236}">
                <a16:creationId xmlns:a16="http://schemas.microsoft.com/office/drawing/2014/main" id="{05578F8B-9186-46DC-9785-6310EC71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260648"/>
            <a:ext cx="9793088" cy="951703"/>
          </a:xfrm>
        </p:spPr>
        <p:txBody>
          <a:bodyPr anchor="ctr">
            <a:normAutofit fontScale="90000"/>
          </a:bodyPr>
          <a:lstStyle/>
          <a:p>
            <a:r>
              <a:rPr lang="en-GB" dirty="0"/>
              <a:t>National Student Survey – full marks for student satisfaction!</a:t>
            </a:r>
          </a:p>
        </p:txBody>
      </p:sp>
      <p:sp>
        <p:nvSpPr>
          <p:cNvPr id="11" name="Survey details">
            <a:extLst>
              <a:ext uri="{FF2B5EF4-FFF2-40B4-BE49-F238E27FC236}">
                <a16:creationId xmlns:a16="http://schemas.microsoft.com/office/drawing/2014/main" id="{6331A43C-C23D-4838-AE10-17948F054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896" y="1412777"/>
            <a:ext cx="6768752" cy="43924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000" b="1" dirty="0"/>
              <a:t>Satisfaction in the National Student Survey 2020, including:</a:t>
            </a:r>
          </a:p>
          <a:p>
            <a:pPr marL="0" indent="0">
              <a:buNone/>
            </a:pPr>
            <a:endParaRPr lang="en-GB" sz="3000" dirty="0"/>
          </a:p>
          <a:p>
            <a:pPr marL="447675" indent="-447675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/>
              <a:t>Staff are good at explaining things:</a:t>
            </a:r>
            <a:r>
              <a:rPr lang="en-GB" b="1" dirty="0"/>
              <a:t> </a:t>
            </a:r>
            <a:r>
              <a:rPr lang="en-GB" b="1" dirty="0">
                <a:solidFill>
                  <a:srgbClr val="FF0000"/>
                </a:solidFill>
              </a:rPr>
              <a:t>100%</a:t>
            </a:r>
            <a:endParaRPr lang="en-GB" dirty="0">
              <a:solidFill>
                <a:srgbClr val="FF0000"/>
              </a:solidFill>
            </a:endParaRPr>
          </a:p>
          <a:p>
            <a:pPr marL="447675" indent="-447675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/>
              <a:t>My course has provided me with opportunities to apply what I have learnt</a:t>
            </a:r>
            <a:r>
              <a:rPr lang="en-GB" dirty="0">
                <a:solidFill>
                  <a:srgbClr val="FF0000"/>
                </a:solidFill>
              </a:rPr>
              <a:t>: 100%</a:t>
            </a:r>
          </a:p>
          <a:p>
            <a:endParaRPr lang="en-GB" dirty="0"/>
          </a:p>
        </p:txBody>
      </p:sp>
      <p:pic>
        <p:nvPicPr>
          <p:cNvPr id="1026" name="Picture 2" descr="Full marks for student satisfaction - News - Cardiff University">
            <a:extLst>
              <a:ext uri="{FF2B5EF4-FFF2-40B4-BE49-F238E27FC236}">
                <a16:creationId xmlns:a16="http://schemas.microsoft.com/office/drawing/2014/main" id="{C6B7083E-6028-476E-93D9-C1286DBD42B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914718"/>
            <a:ext cx="4392687" cy="302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26484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een Elizabeth Olympic Park, London E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BCA1EB-F404-4801-9C46-28B063E0F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03713"/>
            <a:ext cx="3979563" cy="846117"/>
          </a:xfrm>
          <a:solidFill>
            <a:schemeClr val="tx1"/>
          </a:solidFill>
        </p:spPr>
        <p:txBody>
          <a:bodyPr anchor="ctr">
            <a:no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GB" sz="2000" dirty="0">
                <a:solidFill>
                  <a:schemeClr val="bg1"/>
                </a:solidFill>
              </a:rPr>
              <a:t>Delivered by specialist subject academics across the School of Sport Health and Wellbeing and  sport industry practitioners. 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-85964" y="1074420"/>
          <a:ext cx="7505700" cy="4926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45633" y="120314"/>
            <a:ext cx="201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How will we teach you?</a:t>
            </a:r>
          </a:p>
        </p:txBody>
      </p:sp>
    </p:spTree>
    <p:extLst>
      <p:ext uri="{BB962C8B-B14F-4D97-AF65-F5344CB8AC3E}">
        <p14:creationId xmlns:p14="http://schemas.microsoft.com/office/powerpoint/2010/main" val="3428156528"/>
      </p:ext>
    </p:extLst>
  </p:cSld>
  <p:clrMapOvr>
    <a:masterClrMapping/>
  </p:clrMapOvr>
  <p:transition spd="med" advTm="10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7A812DA0-832D-42BD-B800-86CBC247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473200"/>
            <a:ext cx="3632200" cy="1790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lymouth Marjon University - Жазбалар | Facebook">
            <a:extLst>
              <a:ext uri="{FF2B5EF4-FFF2-40B4-BE49-F238E27FC236}">
                <a16:creationId xmlns:a16="http://schemas.microsoft.com/office/drawing/2014/main" id="{A89F3D7F-D361-4C6A-86AB-6EC1E4DA6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473200"/>
            <a:ext cx="3263900" cy="1790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29DD0E5-9EB9-46F0-91C8-8338B20F1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4"/>
          <a:stretch/>
        </p:blipFill>
        <p:spPr bwMode="auto">
          <a:xfrm>
            <a:off x="8509000" y="1473200"/>
            <a:ext cx="2476500" cy="1790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FC2F5-8772-4F1F-A0E5-4A7B8E16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60648"/>
            <a:ext cx="11041227" cy="936104"/>
          </a:xfrm>
        </p:spPr>
        <p:txBody>
          <a:bodyPr anchor="ctr">
            <a:normAutofit/>
          </a:bodyPr>
          <a:lstStyle/>
          <a:p>
            <a:r>
              <a:rPr lang="en-GB" dirty="0"/>
              <a:t>How will we teach you?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11EE539-2310-477D-836D-2062AC79E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3278229"/>
            <a:ext cx="5517927" cy="342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701620"/>
      </p:ext>
    </p:extLst>
  </p:cSld>
  <p:clrMapOvr>
    <a:masterClrMapping/>
  </p:clrMapOvr>
  <p:transition spd="med" advTm="1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3200" dirty="0">
                <a:latin typeface="Arial" charset="0"/>
                <a:cs typeface="Arial" charset="0"/>
              </a:rPr>
              <a:t>Structure of programmes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842356" y="1916832"/>
            <a:ext cx="8507288" cy="4464497"/>
          </a:xfrm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800" dirty="0"/>
              <a:t>3 years BA Hons. 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800" dirty="0"/>
              <a:t>2 Years FD + 1 option for BA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800" dirty="0"/>
              <a:t>6 modules per year (or equivalent)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800" dirty="0"/>
              <a:t>Core modules and optional modules within specialist modules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800" dirty="0"/>
              <a:t>‘Personalise’ your learning. We expect growing independence as you progress</a:t>
            </a:r>
          </a:p>
          <a:p>
            <a:pPr marL="0" indent="0">
              <a:spcBef>
                <a:spcPct val="50000"/>
              </a:spcBef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99300454"/>
      </p:ext>
    </p:extLst>
  </p:cSld>
  <p:clrMapOvr>
    <a:masterClrMapping/>
  </p:clrMapOvr>
  <p:transition spd="med" advTm="1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5BE9-25C1-EA46-9146-CC9F3E33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An exciting and dynamic industry that requires knowledge and appreciation of: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6F710B-B927-0448-A53B-9D2A8692F5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149687"/>
              </p:ext>
            </p:extLst>
          </p:nvPr>
        </p:nvGraphicFramePr>
        <p:xfrm>
          <a:off x="2208214" y="1484314"/>
          <a:ext cx="8002587" cy="4465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5626001"/>
      </p:ext>
    </p:extLst>
  </p:cSld>
  <p:clrMapOvr>
    <a:masterClrMapping/>
  </p:clrMapOvr>
  <p:transition spd="med" advTm="10000">
    <p:fade/>
  </p:transition>
</p:sld>
</file>

<file path=ppt/theme/theme1.xml><?xml version="1.0" encoding="utf-8"?>
<a:theme xmlns:a="http://schemas.openxmlformats.org/drawingml/2006/main" name="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84F0B5140758439757F092ADCB5489" ma:contentTypeVersion="13" ma:contentTypeDescription="Create a new document." ma:contentTypeScope="" ma:versionID="edab6d0cb3fbaa26daa2cc673a4b4bcd">
  <xsd:schema xmlns:xsd="http://www.w3.org/2001/XMLSchema" xmlns:xs="http://www.w3.org/2001/XMLSchema" xmlns:p="http://schemas.microsoft.com/office/2006/metadata/properties" xmlns:ns3="e431be5d-9a4c-44cb-b8cc-2d79d88c2f31" xmlns:ns4="57a9a2c5-7e49-4d13-8368-80f21c575a8c" targetNamespace="http://schemas.microsoft.com/office/2006/metadata/properties" ma:root="true" ma:fieldsID="d2d5195b258c65509a26cf516f1b5d3a" ns3:_="" ns4:_="">
    <xsd:import namespace="e431be5d-9a4c-44cb-b8cc-2d79d88c2f31"/>
    <xsd:import namespace="57a9a2c5-7e49-4d13-8368-80f21c575a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1be5d-9a4c-44cb-b8cc-2d79d88c2f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9a2c5-7e49-4d13-8368-80f21c575a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56627A-6CEF-43E3-8F0D-2FAB190A6DEF}">
  <ds:schemaRefs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57a9a2c5-7e49-4d13-8368-80f21c575a8c"/>
    <ds:schemaRef ds:uri="http://schemas.openxmlformats.org/package/2006/metadata/core-properties"/>
    <ds:schemaRef ds:uri="e431be5d-9a4c-44cb-b8cc-2d79d88c2f3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3F91F94-F867-4B5D-ABED-FB25E79B34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3E9E93-B864-4F44-A34A-4506056C05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1be5d-9a4c-44cb-b8cc-2d79d88c2f31"/>
    <ds:schemaRef ds:uri="57a9a2c5-7e49-4d13-8368-80f21c575a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523</Words>
  <Application>Microsoft Office PowerPoint</Application>
  <PresentationFormat>Widescreen</PresentationFormat>
  <Paragraphs>101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Book Antiqua</vt:lpstr>
      <vt:lpstr>Calibri</vt:lpstr>
      <vt:lpstr>Wingdings</vt:lpstr>
      <vt:lpstr>presentation template</vt:lpstr>
      <vt:lpstr>presentation template</vt:lpstr>
      <vt:lpstr>Course title and date of event</vt:lpstr>
      <vt:lpstr>Welcome.  We will be covering…</vt:lpstr>
      <vt:lpstr>Marjon statistics slide 1</vt:lpstr>
      <vt:lpstr>Marjon statistics slide 2</vt:lpstr>
      <vt:lpstr>National Student Survey – full marks for student satisfaction!</vt:lpstr>
      <vt:lpstr>PowerPoint Presentation</vt:lpstr>
      <vt:lpstr>How will we teach you?</vt:lpstr>
      <vt:lpstr>Structure of programmes</vt:lpstr>
      <vt:lpstr>An exciting and dynamic industry that requires knowledge and appreciation of:</vt:lpstr>
      <vt:lpstr>What is sport development? Developing individuals: From entry to excellence </vt:lpstr>
      <vt:lpstr>Or…..using sport’s power for wider societal good</vt:lpstr>
      <vt:lpstr>At the heart of this type of work: Providing opportunities for all</vt:lpstr>
      <vt:lpstr>Development of opportunities for:  People, Facilities, Organisations…….</vt:lpstr>
      <vt:lpstr>Good coaching is central to this</vt:lpstr>
      <vt:lpstr>Employer Partnerships</vt:lpstr>
      <vt:lpstr>Degree Accreditation: Extra Qualifications / Awards: SPD</vt:lpstr>
      <vt:lpstr>PowerPoint Presentation</vt:lpstr>
      <vt:lpstr>Recent success stories…  see @MarjonSPDEV  </vt:lpstr>
      <vt:lpstr>Why come to Marjon?</vt:lpstr>
      <vt:lpstr>PowerPoint Presentation</vt:lpstr>
      <vt:lpstr>Keep in touch…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Shirley Walker</dc:creator>
  <cp:lastModifiedBy>Julia Lambert</cp:lastModifiedBy>
  <cp:revision>27</cp:revision>
  <dcterms:created xsi:type="dcterms:W3CDTF">2020-11-17T13:42:18Z</dcterms:created>
  <dcterms:modified xsi:type="dcterms:W3CDTF">2022-05-12T14:57:41Z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0x0101007084F0B5140758439757F092ADCB5489</vt:lpwstr>
  </property>
</Properties>
</file>