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4"/>
  </p:sldMasterIdLst>
  <p:notesMasterIdLst>
    <p:notesMasterId r:id="rId6"/>
  </p:notesMasterIdLst>
  <p:sldIdLst>
    <p:sldId id="256" r:id="rId5"/>
  </p:sldIdLst>
  <p:sldSz cx="9144000" cy="5143500" type="screen16x9"/>
  <p:notesSz cx="6858000" cy="9144000"/>
  <p:embeddedFontLst>
    <p:embeddedFont>
      <p:font typeface="Average" panose="020B0604020202020204" charset="0"/>
      <p:regular r:id="rId7"/>
    </p:embeddedFont>
    <p:embeddedFont>
      <p:font typeface="Oswald" panose="00000500000000000000" pitchFamily="2" charset="0"/>
      <p:regular r:id="rId8"/>
      <p:bold r:id="rId9"/>
    </p:embeddedFont>
    <p:embeddedFont>
      <p:font typeface="Pacifico" panose="00000500000000000000" pitchFamily="2" charset="0"/>
      <p:regular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803338-7159-03BA-60E6-7D3ADD91C39C}" v="82" dt="2022-04-27T14:33:09.732"/>
    <p1510:client id="{2EB7E984-AA80-CFF4-C593-76B12F7A1CA1}" v="60" dt="2022-04-27T14:17:14.626"/>
    <p1510:client id="{688A3ABE-A0CB-5424-DBE3-5817563B6165}" v="28" dt="2022-04-27T14:45:20.730"/>
    <p1510:client id="{A6B40BCF-5EE3-194A-C552-4FE9EEEADAE8}" v="14" dt="2022-04-27T14:36:06.5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3" d="100"/>
          <a:sy n="153" d="100"/>
        </p:scale>
        <p:origin x="730" y="11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font" Target="fonts/font1.fntdata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font" Target="fonts/font4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3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260895b9d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1260895b9d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2" name="Google Shape;42;p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ubTitle" idx="1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lat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s://www.marjon.ac.uk/about-marjon/staff-list-and-profiles/catlow-sarah.html" TargetMode="External"/><Relationship Id="rId7" Type="http://schemas.openxmlformats.org/officeDocument/2006/relationships/hyperlink" Target="https://www.marjon.ac.uk/about-marjon/staff-list-and-profiles/evans-vicki.html" TargetMode="External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2.png"/><Relationship Id="rId11" Type="http://schemas.openxmlformats.org/officeDocument/2006/relationships/hyperlink" Target="https://www.marjon.ac.uk/about-marjon/staff-list-and-profiles/prynn-mike.html" TargetMode="External"/><Relationship Id="rId5" Type="http://schemas.openxmlformats.org/officeDocument/2006/relationships/hyperlink" Target="https://www.marjon.ac.uk/about-marjon/staff-list-and-profiles/martin-sarah.html" TargetMode="External"/><Relationship Id="rId10" Type="http://schemas.openxmlformats.org/officeDocument/2006/relationships/image" Target="../media/image4.png"/><Relationship Id="rId4" Type="http://schemas.openxmlformats.org/officeDocument/2006/relationships/image" Target="../media/image1.png"/><Relationship Id="rId9" Type="http://schemas.openxmlformats.org/officeDocument/2006/relationships/hyperlink" Target="https://www.marjon.ac.uk/about-marjon/staff-list-and-profiles/walker-al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 descr="Heading Meet the Sports Therapy and Rehabilitation Team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1024915" y="196675"/>
            <a:ext cx="7237500" cy="56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 b="1" dirty="0">
                <a:solidFill>
                  <a:schemeClr val="dk1"/>
                </a:solidFill>
                <a:latin typeface="Pacifico"/>
                <a:ea typeface="Pacifico"/>
                <a:cs typeface="Pacifico"/>
                <a:sym typeface="Pacifico"/>
              </a:rPr>
              <a:t>Meet the Sports Therapy and Rehabilitation Team</a:t>
            </a:r>
            <a:r>
              <a:rPr lang="en" sz="2500" b="1" dirty="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 </a:t>
            </a:r>
            <a:endParaRPr sz="2500" b="1" dirty="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  <p:pic>
        <p:nvPicPr>
          <p:cNvPr id="60" name="Google Shape;60;p13" descr="Staff profile image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87692" y="795578"/>
            <a:ext cx="2102405" cy="1842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 descr="Staff profile image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495594" y="841335"/>
            <a:ext cx="2094505" cy="1832691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 descr="Staff profile image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358180" y="840307"/>
            <a:ext cx="2154465" cy="1829445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3" descr="Staff profile image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122696" y="3233047"/>
            <a:ext cx="2115460" cy="1833855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3" descr="Staff profile image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5825307" y="3237735"/>
            <a:ext cx="2241919" cy="1829167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3"/>
          <p:cNvSpPr txBox="1"/>
          <p:nvPr/>
        </p:nvSpPr>
        <p:spPr>
          <a:xfrm>
            <a:off x="1079879" y="2735338"/>
            <a:ext cx="1431932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r>
              <a:rPr lang="en" dirty="0">
                <a:solidFill>
                  <a:schemeClr val="tx1"/>
                </a:solidFill>
                <a:latin typeface="Average"/>
                <a:ea typeface="Average"/>
                <a:cs typeface="Average"/>
                <a:sym typeface="Average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Sarah Catlow</a:t>
            </a:r>
            <a:r>
              <a:rPr lang="en" dirty="0">
                <a:solidFill>
                  <a:schemeClr val="tx1"/>
                </a:solidFill>
                <a:latin typeface="Average"/>
                <a:ea typeface="Average"/>
                <a:cs typeface="Average"/>
                <a:sym typeface="Average"/>
              </a:rPr>
              <a:t> </a:t>
            </a:r>
            <a:endParaRPr dirty="0">
              <a:solidFill>
                <a:schemeClr val="tx1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4069596" y="2718836"/>
            <a:ext cx="1306876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r>
              <a:rPr lang="en" dirty="0">
                <a:solidFill>
                  <a:schemeClr val="tx1"/>
                </a:solidFill>
                <a:latin typeface="Average"/>
                <a:sym typeface="Average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Sarah Martin</a:t>
            </a:r>
            <a:r>
              <a:rPr lang="en" dirty="0">
                <a:solidFill>
                  <a:schemeClr val="tx1"/>
                </a:solidFill>
                <a:latin typeface="Average"/>
                <a:sym typeface="Average"/>
              </a:rPr>
              <a:t> </a:t>
            </a:r>
            <a:endParaRPr dirty="0">
              <a:solidFill>
                <a:schemeClr val="tx1"/>
              </a:solidFill>
              <a:latin typeface="Average"/>
              <a:sym typeface="Average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3202664" y="3883617"/>
            <a:ext cx="1419069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r>
              <a:rPr lang="en" dirty="0">
                <a:solidFill>
                  <a:schemeClr val="tx1"/>
                </a:solidFill>
                <a:latin typeface="Average"/>
                <a:sym typeface="Average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Alex Walker</a:t>
            </a:r>
            <a:r>
              <a:rPr lang="en" dirty="0">
                <a:solidFill>
                  <a:schemeClr val="tx1"/>
                </a:solidFill>
                <a:latin typeface="Average"/>
                <a:sym typeface="Average"/>
              </a:rPr>
              <a:t> </a:t>
            </a:r>
            <a:endParaRPr dirty="0">
              <a:solidFill>
                <a:schemeClr val="tx1"/>
              </a:solidFill>
              <a:latin typeface="Average"/>
              <a:sym typeface="Average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6989221" y="2704174"/>
            <a:ext cx="1375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>
              <a:defRPr>
                <a:solidFill>
                  <a:schemeClr val="dk1"/>
                </a:solidFill>
                <a:latin typeface="Average"/>
                <a:ea typeface="Average"/>
                <a:cs typeface="Average"/>
              </a:defRPr>
            </a:lvl1pPr>
          </a:lstStyle>
          <a:p>
            <a:r>
              <a:rPr lang="en" dirty="0">
                <a:solidFill>
                  <a:schemeClr val="tx1"/>
                </a:solidFill>
                <a:cs typeface="Arial"/>
                <a:sym typeface="Average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Vicki Evans</a:t>
            </a:r>
            <a:r>
              <a:rPr lang="en" dirty="0">
                <a:solidFill>
                  <a:schemeClr val="tx1"/>
                </a:solidFill>
                <a:cs typeface="Arial"/>
                <a:sym typeface="Average"/>
              </a:rPr>
              <a:t> </a:t>
            </a:r>
            <a:endParaRPr dirty="0">
              <a:solidFill>
                <a:schemeClr val="tx1"/>
              </a:solidFill>
              <a:cs typeface="Arial"/>
              <a:sym typeface="Average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4768758" y="3883616"/>
            <a:ext cx="1098731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>
              <a:buFont typeface="Arial"/>
              <a:buNone/>
            </a:pPr>
            <a:r>
              <a:rPr lang="en" dirty="0">
                <a:solidFill>
                  <a:schemeClr val="tx1"/>
                </a:solidFill>
                <a:latin typeface="Average"/>
                <a:sym typeface="Average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Mike Prynn</a:t>
            </a:r>
            <a:endParaRPr dirty="0">
              <a:solidFill>
                <a:schemeClr val="tx1"/>
              </a:solidFill>
              <a:latin typeface="Average"/>
              <a:sym typeface="Averag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6CA560658A3D4491A5B193C6DB79E9" ma:contentTypeVersion="13" ma:contentTypeDescription="Create a new document." ma:contentTypeScope="" ma:versionID="9f98d7c494df45585a8c6c444f839424">
  <xsd:schema xmlns:xsd="http://www.w3.org/2001/XMLSchema" xmlns:xs="http://www.w3.org/2001/XMLSchema" xmlns:p="http://schemas.microsoft.com/office/2006/metadata/properties" xmlns:ns3="acbab0d4-94e7-429b-a466-5c664cde95de" xmlns:ns4="6ae9b0a4-4d03-423c-a8b8-2b0afb32c21b" targetNamespace="http://schemas.microsoft.com/office/2006/metadata/properties" ma:root="true" ma:fieldsID="7fc04b83490db04cc913d5d7cfef4ee8" ns3:_="" ns4:_="">
    <xsd:import namespace="acbab0d4-94e7-429b-a466-5c664cde95de"/>
    <xsd:import namespace="6ae9b0a4-4d03-423c-a8b8-2b0afb32c21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bab0d4-94e7-429b-a466-5c664cde95d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e9b0a4-4d03-423c-a8b8-2b0afb32c21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7296F9B-EBE9-437B-919A-52614E6F59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cbab0d4-94e7-429b-a466-5c664cde95de"/>
    <ds:schemaRef ds:uri="6ae9b0a4-4d03-423c-a8b8-2b0afb32c2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7B46BC9-FF37-49E9-8CAB-9C9AA250661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BBA622-3400-441E-BD8B-104227ABA396}">
  <ds:schemaRefs>
    <ds:schemaRef ds:uri="http://purl.org/dc/elements/1.1/"/>
    <ds:schemaRef ds:uri="http://purl.org/dc/terms/"/>
    <ds:schemaRef ds:uri="http://schemas.microsoft.com/office/2006/documentManagement/types"/>
    <ds:schemaRef ds:uri="http://purl.org/dc/dcmitype/"/>
    <ds:schemaRef ds:uri="acbab0d4-94e7-429b-a466-5c664cde95de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6ae9b0a4-4d03-423c-a8b8-2b0afb32c21b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17</Words>
  <Application>Microsoft Office PowerPoint</Application>
  <PresentationFormat>On-screen Show (16:9)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Pacifico</vt:lpstr>
      <vt:lpstr>Arial</vt:lpstr>
      <vt:lpstr>Average</vt:lpstr>
      <vt:lpstr>Oswald</vt:lpstr>
      <vt:lpstr>Slate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Julia Lambert</cp:lastModifiedBy>
  <cp:revision>123</cp:revision>
  <dcterms:modified xsi:type="dcterms:W3CDTF">2022-05-17T20:23:00Z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0x010100686CA560658A3D4491A5B193C6DB79E9</vt:lpwstr>
  </property>
</Properties>
</file>